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szamel.se.pl/ptysie-i-eklerki/jak-zrobic-ciasto-ptysiowe-jak-upiec-ptysie-albo-eklerki,1114/" TargetMode="External"/><Relationship Id="rId2" Type="http://schemas.openxmlformats.org/officeDocument/2006/relationships/hyperlink" Target="https://magazyn-kuchnia.pl/magazyn-kuchnia/56,123978,12777148,podstawowe-ciasto-ptysiowe,,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chnialidla.pl/przepisy?q=ptysiowe" TargetMode="External"/><Relationship Id="rId5" Type="http://schemas.openxmlformats.org/officeDocument/2006/relationships/hyperlink" Target="https://www.mojewypieki.com/przepis/karpatka" TargetMode="External"/><Relationship Id="rId4" Type="http://schemas.openxmlformats.org/officeDocument/2006/relationships/hyperlink" Target="http://www.mamz.pl/almanach/skrypty/1.techciastkarska/7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AA0EA-4CC5-430C-9154-5FB793AA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141" y="136525"/>
            <a:ext cx="10318418" cy="3023038"/>
          </a:xfrm>
        </p:spPr>
        <p:txBody>
          <a:bodyPr/>
          <a:lstStyle/>
          <a:p>
            <a:r>
              <a:rPr lang="pl-PL" sz="4000" dirty="0"/>
              <a:t>Ciasto parzone </a:t>
            </a:r>
            <a:br>
              <a:rPr lang="pl-PL" sz="4000" dirty="0"/>
            </a:br>
            <a:r>
              <a:rPr lang="pl-PL" sz="4000" dirty="0"/>
              <a:t>asortyment wypieków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E9537A-3EE3-4BB1-A488-CE97BD15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2265296"/>
            <a:ext cx="6612835" cy="4404252"/>
          </a:xfrm>
          <a:prstGeom prst="rect">
            <a:avLst/>
          </a:prstGeom>
        </p:spPr>
      </p:pic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469" y="361202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4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1D89D-6E89-40AA-A489-244E488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824"/>
          </a:xfrm>
        </p:spPr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DAAAA-3A45-455E-ABBA-6B33B483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2209"/>
            <a:ext cx="10178322" cy="4607383"/>
          </a:xfrm>
        </p:spPr>
        <p:txBody>
          <a:bodyPr/>
          <a:lstStyle/>
          <a:p>
            <a:r>
              <a:rPr lang="pl-PL" sz="2400" dirty="0">
                <a:hlinkClick r:id="rId2"/>
              </a:rPr>
              <a:t>https://magazyn-kuchnia.pl/magazyn-kuchnia/56,123978,12777148,podstawowe-ciasto-ptysiowe,,1.html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https://beszamel.se.pl/ptysie-i-eklerki/jak-zrobic-ciasto-ptysiowe-jak-upiec-ptysie-albo-eklerki,1114/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http://www.mamz.pl/almanach/skrypty/1.techciastkarska/7.htm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https://www.mojewypieki.com/przepis/karpatka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https://kuchnialidla.pl/przepisy?q=ptysiowe</a:t>
            </a:r>
            <a:endParaRPr lang="pl-PL" sz="2400" dirty="0"/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4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6C4A-D373-4DF3-B090-B633A4B6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283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FD39A2C-F798-47C7-8158-2547B3FAC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6567"/>
              </p:ext>
            </p:extLst>
          </p:nvPr>
        </p:nvGraphicFramePr>
        <p:xfrm>
          <a:off x="1250950" y="1484243"/>
          <a:ext cx="10179048" cy="492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val="1807226698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602389034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2391442256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3390144586"/>
                    </a:ext>
                  </a:extLst>
                </a:gridCol>
              </a:tblGrid>
              <a:tr h="443008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35986"/>
                  </a:ext>
                </a:extLst>
              </a:tr>
              <a:tr h="2730871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</a:t>
                      </a:r>
                      <a:r>
                        <a:rPr lang="pl-PL"/>
                        <a:t>źródeł i dodali </a:t>
                      </a:r>
                      <a:r>
                        <a:rPr lang="pl-PL" dirty="0"/>
                        <a:t>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91316"/>
                  </a:ext>
                </a:extLst>
              </a:tr>
              <a:tr h="1747758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5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E8670-7F20-4039-81BE-0C37257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84EEF6C4-D0E9-41FF-ADF3-52B713414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965982"/>
              </p:ext>
            </p:extLst>
          </p:nvPr>
        </p:nvGraphicFramePr>
        <p:xfrm>
          <a:off x="1250950" y="1577009"/>
          <a:ext cx="10179048" cy="428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val="2905908970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2361807919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1261933645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862835351"/>
                    </a:ext>
                  </a:extLst>
                </a:gridCol>
              </a:tblGrid>
              <a:tr h="44446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07374"/>
                  </a:ext>
                </a:extLst>
              </a:tr>
              <a:tr h="2739835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343848"/>
                  </a:ext>
                </a:extLst>
              </a:tr>
              <a:tr h="1095934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1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4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8A8EB-3BAD-45E9-BACD-EBA84D5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8"/>
            <a:ext cx="10178322" cy="929581"/>
          </a:xfrm>
        </p:spPr>
        <p:txBody>
          <a:bodyPr/>
          <a:lstStyle/>
          <a:p>
            <a:r>
              <a:rPr lang="pl-PL" dirty="0"/>
              <a:t>Ewaluacja-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DEEB476-ACA8-4982-B025-9C37A2D7D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8098"/>
              </p:ext>
            </p:extLst>
          </p:nvPr>
        </p:nvGraphicFramePr>
        <p:xfrm>
          <a:off x="2491408" y="1457739"/>
          <a:ext cx="8044070" cy="388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035">
                  <a:extLst>
                    <a:ext uri="{9D8B030D-6E8A-4147-A177-3AD203B41FA5}">
                      <a16:colId xmlns:a16="http://schemas.microsoft.com/office/drawing/2014/main" val="2788859995"/>
                    </a:ext>
                  </a:extLst>
                </a:gridCol>
                <a:gridCol w="4022035">
                  <a:extLst>
                    <a:ext uri="{9D8B030D-6E8A-4147-A177-3AD203B41FA5}">
                      <a16:colId xmlns:a16="http://schemas.microsoft.com/office/drawing/2014/main" val="3153672490"/>
                    </a:ext>
                  </a:extLst>
                </a:gridCol>
              </a:tblGrid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1404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14387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77322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28272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14855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9650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2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2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8AF50-6086-44DB-885D-5EF191AE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956085"/>
          </a:xfrm>
        </p:spPr>
        <p:txBody>
          <a:bodyPr>
            <a:normAutofit/>
          </a:bodyPr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3814A-BB15-49DD-9DAD-834D2CB4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469"/>
            <a:ext cx="10178322" cy="454112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600" dirty="0"/>
              <a:t>Ciasta parzone zwane potocznie ciastami ptysiowymi</a:t>
            </a:r>
            <a:r>
              <a:rPr lang="pl-PL" sz="2600" i="0" dirty="0"/>
              <a:t> stanowią ważną częś</a:t>
            </a:r>
            <a:r>
              <a:rPr lang="pl-PL" sz="2600" dirty="0"/>
              <a:t>ć w produkcji cukierniczej. Należy poświęcić dużo uwagi na specyficzne i wyjątkowe  przygotowanie ciasta o właściwej konsystencji, strukturze i smakowitości . Ciasta parzone są popularnymi i chętnie kupowanymi wyrobami cukierniczymi.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ciasta ptysiowego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parzone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400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94766-DCF2-4A8F-9850-BBD44672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6085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BD813-4D40-4F9C-A4B8-A815CDC6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471"/>
            <a:ext cx="9456079" cy="4541122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z ciasta parzonego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ptysie, eklery, groszek ptysiowy, karpatkę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0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E5D15-8BDF-4BD9-8F21-3C5DD039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28363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8140E6-98BB-47DB-9E72-C4F0E202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0749"/>
            <a:ext cx="9270548" cy="4368844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96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FF67C-31A2-4412-A989-EEFD0A2F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4AFC1E-F1C6-471D-8B36-0F58AB75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4"/>
            <a:ext cx="10178322" cy="4890051"/>
          </a:xfrm>
        </p:spPr>
        <p:txBody>
          <a:bodyPr>
            <a:normAutofit lnSpcReduction="10000"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3927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5CE06-0B1C-4B8E-B46F-89529E9F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78DFF4-40D2-4BBC-9588-C36E0622F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64973"/>
            <a:ext cx="4800600" cy="4837043"/>
          </a:xfrm>
        </p:spPr>
        <p:txBody>
          <a:bodyPr>
            <a:normAutofit/>
          </a:bodyPr>
          <a:lstStyle/>
          <a:p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E59CD83-1B7D-4FC9-823C-5F80AEC8CF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9426" y="1364973"/>
            <a:ext cx="3765274" cy="51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80378-CCA5-481C-9114-6647D0B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A6804BC-25D9-4D06-AB93-8786D5BA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67" y="1392238"/>
            <a:ext cx="6519056" cy="48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DA5C4FA-9635-4132-87A7-86EEC75F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7998339" cy="1313893"/>
          </a:xfrm>
        </p:spPr>
        <p:txBody>
          <a:bodyPr>
            <a:normAutofit fontScale="90000"/>
          </a:bodyPr>
          <a:lstStyle/>
          <a:p>
            <a:r>
              <a:rPr lang="pl-PL"/>
              <a:t>Ciasto parzone </a:t>
            </a:r>
            <a:br>
              <a:rPr lang="pl-PL"/>
            </a:br>
            <a:r>
              <a:rPr lang="pl-PL"/>
              <a:t>asortyment wypieków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8E885D-2BB9-41FC-8F0B-56DC99806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054087"/>
            <a:ext cx="4800600" cy="3851413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dla  klas I, II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3EDB69-9382-4124-B8BC-242C90FB3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50" y="2054087"/>
            <a:ext cx="4800600" cy="38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7CAB9-140B-4EA9-97D9-E78AD5B2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</a:t>
            </a:r>
            <a:r>
              <a:rPr lang="pl-PL" dirty="0"/>
              <a:t>korzysta z dofinansowania otrzymanego od Islandii, Liechtensteinu i Norwegii w ramach funduszy EOG.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6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D7E32-FF5D-45B0-97EC-3A0F0CCC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8793470" cy="982589"/>
          </a:xfrm>
        </p:spPr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5441A-DBCE-4036-9F80-E84BB9D3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5"/>
            <a:ext cx="10178322" cy="451461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Wprowadzenie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Zadania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Proces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Źródła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Ewaluacja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Konkluzja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716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A952456-DAB1-436A-8262-D0FB6C0D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885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3360F0-CDC5-4DA2-B5A1-C57B2CDA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31235"/>
            <a:ext cx="4586909" cy="44742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Witajcie młodzi cukiernicy !!!!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lubicie ciasta z masami,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      kremami, bitą śmietaną, posypane cukrem pudrem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>
                <a:solidFill>
                  <a:srgbClr val="455F51"/>
                </a:solidFill>
                <a:latin typeface="Palatino Linotype" panose="02040502050505030304"/>
              </a:rPr>
              <a:t>Co wolicie ptysie czy eklery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Jaki jest wasze ulubione ciasto parzone (ptysiowe)?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6C0382A-05C9-4D24-BEA4-2C6492AFD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7558" y="839787"/>
            <a:ext cx="3377142" cy="50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1DE79D-6B0C-46AB-B2FD-EEEE55CE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C03235-B46E-462A-B741-D8E352C89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64974"/>
            <a:ext cx="4800600" cy="454052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że ciasto ptysiowe jest wyjątkowe, poprzez sposób wykonania?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jak wygląda ciasto parzone 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czym różni się ptyś od eklera?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Jakie popularne ciasto ma w swojej nazwie polskie góry 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21A2E9F-3F30-40F5-9FCE-6D40658A2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1461" y="1152939"/>
            <a:ext cx="3361934" cy="50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75BCF-986F-4E99-85CA-797E8A07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824"/>
          </a:xfrm>
        </p:spPr>
        <p:txBody>
          <a:bodyPr>
            <a:normAutofit/>
          </a:bodyPr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1AF09-2769-4740-A310-45B87787E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16765"/>
            <a:ext cx="4800600" cy="42887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Wasze zadanie będzie składało się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  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 dwóch części: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teoretycznej dotyczącej wykonania prezentacji w PowerPoint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 temat: „</a:t>
            </a:r>
            <a:r>
              <a:rPr lang="pl-PL" sz="2400" dirty="0"/>
              <a:t>Ciasto parzone </a:t>
            </a:r>
            <a:br>
              <a:rPr lang="pl-PL" sz="2400" dirty="0"/>
            </a:br>
            <a:r>
              <a:rPr lang="pl-PL" sz="2400" dirty="0"/>
              <a:t>asortyment wypieków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praktycznej- polegającej      na wykonaniu wypieków z ciasta parzonego (ptysiowego)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262A591-3A09-4F52-892E-C44B5D729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2249" y="1616765"/>
            <a:ext cx="2859157" cy="4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A0955-6CF7-450A-8116-C900C7D7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B9EBB-C762-4AE6-86E5-477DF28C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Proces przygotowania pierwszej części zadania: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Zadanie to będziecie wykonywać w parach,                                                                                            Waszym celem będzie przygotowanie prezentacji multimedialnej.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Każda prezentacja ma zawierać: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Imię i nazwisko autorów prezentacji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29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347A0-6250-4820-8328-AC2BACD4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0EFCF44-F3A5-457A-AA83-FBA5F0EF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7481"/>
            <a:ext cx="8997791" cy="45421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ea typeface="+mn-ea"/>
                <a:cs typeface="+mn-cs"/>
              </a:rPr>
              <a:t>Najważniejsze zagadnienia dotyczące omawianego tematu:</a:t>
            </a:r>
          </a:p>
          <a:p>
            <a:r>
              <a:rPr lang="pl-PL" sz="2400" dirty="0"/>
              <a:t>Charakterystyka ciasta parzonego </a:t>
            </a:r>
          </a:p>
          <a:p>
            <a:r>
              <a:rPr lang="pl-PL" sz="2400" dirty="0"/>
              <a:t>Składniki i sposób wytwarzania ciasta parzonego</a:t>
            </a:r>
          </a:p>
          <a:p>
            <a:r>
              <a:rPr lang="pl-PL" sz="2400" dirty="0"/>
              <a:t>Charakterystyka i sporządzanie wyrobów z ciasta parzonego </a:t>
            </a:r>
          </a:p>
          <a:p>
            <a:r>
              <a:rPr lang="pl-PL" sz="2400" dirty="0"/>
              <a:t>Asortyment wyrobów cukierniczych z ciasta ptysiowego (groszek ptysiowy, paluszki, pierścienie, </a:t>
            </a:r>
            <a:r>
              <a:rPr lang="pl-PL" sz="2400" dirty="0" err="1"/>
              <a:t>profiterolki</a:t>
            </a:r>
            <a:r>
              <a:rPr lang="pl-PL" sz="2400" dirty="0"/>
              <a:t>, ptysie, łabędzie, eklery, grzybki, gniazdka poznańskie, karpatki  </a:t>
            </a:r>
          </a:p>
        </p:txBody>
      </p:sp>
    </p:spTree>
    <p:extLst>
      <p:ext uri="{BB962C8B-B14F-4D97-AF65-F5344CB8AC3E}">
        <p14:creationId xmlns:p14="http://schemas.microsoft.com/office/powerpoint/2010/main" val="36970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A2991-B6BB-4CED-A380-9498C82E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712AD4D-E494-40CD-9DE3-AF0FDADA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8299"/>
            <a:ext cx="9688644" cy="4651293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Proces przygotowania drugiej części zadania: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Zadanie to będziecie wykonywać w parach, waszym celem będzie wybranie z prezentacji multimedialnej dwóch receptur na ciasta i wykonanie ich w pracowni cukierniczej lub gastronomicznej.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 tym celu musicie: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Wybrać 2 receptury z prezentacji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Przygotować zapotrzebowanie na surowce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Przygotować niezbędny sprzęt do wykonania ćwiczenia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Wykonać ćwiczenie zgodnie z zasadami HACCP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Przeprowadzić prezentację i degustację ciast</a:t>
            </a:r>
          </a:p>
        </p:txBody>
      </p:sp>
    </p:spTree>
    <p:extLst>
      <p:ext uri="{BB962C8B-B14F-4D97-AF65-F5344CB8AC3E}">
        <p14:creationId xmlns:p14="http://schemas.microsoft.com/office/powerpoint/2010/main" val="247129354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68</TotalTime>
  <Words>955</Words>
  <Application>Microsoft Office PowerPoint</Application>
  <PresentationFormat>Panoramiczny</PresentationFormat>
  <Paragraphs>127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Cambria</vt:lpstr>
      <vt:lpstr>Gill Sans MT</vt:lpstr>
      <vt:lpstr>Impact</vt:lpstr>
      <vt:lpstr>Palatino Linotype</vt:lpstr>
      <vt:lpstr>Znaczek</vt:lpstr>
      <vt:lpstr>Ciasto parzone  asortyment wypieków</vt:lpstr>
      <vt:lpstr>Ciasto parzone  asortyment wypieków</vt:lpstr>
      <vt:lpstr>Spis treści </vt:lpstr>
      <vt:lpstr>wprowadzenie</vt:lpstr>
      <vt:lpstr>wprowadzenie</vt:lpstr>
      <vt:lpstr>Zadanie </vt:lpstr>
      <vt:lpstr>Proces </vt:lpstr>
      <vt:lpstr>proces</vt:lpstr>
      <vt:lpstr>proces</vt:lpstr>
      <vt:lpstr>Źródła </vt:lpstr>
      <vt:lpstr>Ewaluacja części I teoretycznej </vt:lpstr>
      <vt:lpstr>Ewaluacja części II teoretycznej </vt:lpstr>
      <vt:lpstr>Ewaluacja- ocena</vt:lpstr>
      <vt:lpstr>Konkluzja </vt:lpstr>
      <vt:lpstr>Konkluzja </vt:lpstr>
      <vt:lpstr>Poradnik dla nauczyciela</vt:lpstr>
      <vt:lpstr>Poradnik dla nauczyciela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Ciasto parzone  asortyment wypieków</dc:title>
  <dc:creator>Danusia</dc:creator>
  <cp:lastModifiedBy>Dell</cp:lastModifiedBy>
  <cp:revision>15</cp:revision>
  <dcterms:created xsi:type="dcterms:W3CDTF">2020-08-22T13:30:35Z</dcterms:created>
  <dcterms:modified xsi:type="dcterms:W3CDTF">2020-09-13T18:18:59Z</dcterms:modified>
</cp:coreProperties>
</file>