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AFB24-7542-436F-96B3-0980565BD928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46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AFB24-7542-436F-96B3-0980565BD928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58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abczdrowie.pl/" TargetMode="External"/><Relationship Id="rId2" Type="http://schemas.openxmlformats.org/officeDocument/2006/relationships/hyperlink" Target="http://portalwiedzy.onet.pl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l.wikipedia.org/" TargetMode="External"/><Relationship Id="rId4" Type="http://schemas.openxmlformats.org/officeDocument/2006/relationships/hyperlink" Target="http://www.odchudzanko.pl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Witaminy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5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witamin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457200" y="1481138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witaminach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671513" y="857250"/>
            <a:ext cx="8472487" cy="4516438"/>
          </a:xfrm>
        </p:spPr>
        <p:txBody>
          <a:bodyPr>
            <a:normAutofit fontScale="90000"/>
          </a:bodyPr>
          <a:lstStyle/>
          <a:p>
            <a:r>
              <a:rPr lang="pl-PL" sz="2200" b="1" dirty="0"/>
              <a:t>witaminy w </a:t>
            </a:r>
            <a:r>
              <a:rPr lang="pl-PL" sz="2200" b="1" dirty="0" err="1"/>
              <a:t>internecie</a:t>
            </a:r>
            <a:br>
              <a:rPr lang="pl-PL" sz="5400" dirty="0"/>
            </a:b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br>
              <a:rPr lang="pl-PL" sz="2200" dirty="0"/>
            </a:br>
            <a:r>
              <a:rPr lang="pl-PL" sz="2200" dirty="0"/>
              <a:t>               </a:t>
            </a:r>
            <a:r>
              <a:rPr lang="pl-PL" sz="2400" dirty="0">
                <a:hlinkClick r:id="rId2"/>
              </a:rPr>
              <a:t>http://portalwiedzy.onet.pl</a:t>
            </a:r>
            <a:br>
              <a:rPr lang="pl-PL" sz="2400" dirty="0"/>
            </a:br>
            <a:r>
              <a:rPr lang="pl-PL" sz="2400" dirty="0"/>
              <a:t>              </a:t>
            </a:r>
            <a:r>
              <a:rPr lang="pl-PL" sz="2400" dirty="0">
                <a:hlinkClick r:id="rId3"/>
              </a:rPr>
              <a:t>http://portal.abczdrowie.pl</a:t>
            </a:r>
            <a:br>
              <a:rPr lang="pl-PL" sz="2400" dirty="0"/>
            </a:br>
            <a:r>
              <a:rPr lang="pl-PL" sz="2400" dirty="0"/>
              <a:t>              </a:t>
            </a:r>
            <a:r>
              <a:rPr lang="pl-PL" sz="2400" dirty="0">
                <a:hlinkClick r:id="rId4"/>
              </a:rPr>
              <a:t>http://www.odchudzanko.pl</a:t>
            </a:r>
            <a:br>
              <a:rPr lang="pl-PL" sz="2400" dirty="0"/>
            </a:br>
            <a:r>
              <a:rPr lang="pl-PL" sz="2400" dirty="0"/>
              <a:t>              </a:t>
            </a:r>
            <a:r>
              <a:rPr lang="pl-PL" sz="2400" dirty="0">
                <a:hlinkClick r:id="rId5"/>
              </a:rPr>
              <a:t>http://pl.wikipedia.org/</a:t>
            </a:r>
            <a:br>
              <a:rPr lang="pl-PL" sz="2400" dirty="0"/>
            </a:br>
            <a:br>
              <a:rPr lang="pl-PL" sz="2200" dirty="0"/>
            </a:br>
            <a:br>
              <a:rPr lang="pl-PL" sz="2200" dirty="0"/>
            </a:b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457200" y="1481138"/>
          <a:ext cx="8229600" cy="713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457200" y="1481138"/>
          <a:ext cx="8229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, zastosowania i wpływu na organizm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i dekoltu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Co to są witaminy 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E9D8111A-52C5-45CE-9F9B-123B05F76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674635"/>
          </a:xfrm>
        </p:spPr>
        <p:txBody>
          <a:bodyPr/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072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Co to są witaminy ?</a:t>
            </a:r>
          </a:p>
          <a:p>
            <a:pPr marL="0" indent="0">
              <a:buNone/>
            </a:pPr>
            <a:r>
              <a:rPr lang="pl-PL" dirty="0"/>
              <a:t>Jaki jest podział witamin ?</a:t>
            </a:r>
          </a:p>
          <a:p>
            <a:pPr marL="0" indent="0">
              <a:buNone/>
            </a:pPr>
            <a:r>
              <a:rPr lang="pl-PL" dirty="0"/>
              <a:t>Kto odkrył pierwszą witaminę ?</a:t>
            </a:r>
          </a:p>
          <a:p>
            <a:pPr marL="0" indent="0">
              <a:buNone/>
            </a:pPr>
            <a:r>
              <a:rPr lang="pl-PL" dirty="0"/>
              <a:t>Jaki jest podział witamin?</a:t>
            </a:r>
          </a:p>
          <a:p>
            <a:pPr marL="0" indent="0">
              <a:buNone/>
            </a:pPr>
            <a:r>
              <a:rPr lang="pl-PL" dirty="0"/>
              <a:t>Jakie jest źródło witamin?</a:t>
            </a:r>
          </a:p>
          <a:p>
            <a:pPr marL="0" indent="0">
              <a:buNone/>
            </a:pPr>
            <a:r>
              <a:rPr lang="pl-PL" dirty="0"/>
              <a:t>Jakie są skutki awitaminozy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 </a:t>
            </a:r>
            <a:r>
              <a:rPr lang="pl-PL" dirty="0"/>
              <a:t>Witaminy to związki organiczne niezbędne do prawidłowego funkcjonowania organizmu. Posiadają różnorodną budowę, a ich nazwa pochodzi z łaciny. </a:t>
            </a:r>
            <a:r>
              <a:rPr lang="pl-PL" i="1" dirty="0"/>
              <a:t>Vita</a:t>
            </a:r>
            <a:r>
              <a:rPr lang="pl-PL" dirty="0"/>
              <a:t> oznacza życie, a </a:t>
            </a:r>
            <a:r>
              <a:rPr lang="pl-PL" i="1" dirty="0"/>
              <a:t>amina</a:t>
            </a:r>
            <a:r>
              <a:rPr lang="pl-PL" dirty="0"/>
              <a:t> aminy(grupa związków chemicznych).  Nazwa ta utrzymała się do dziś, choć witaminy nie zawsze zawierają grupę aminową.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/>
              <a:t>Podział witamin</a:t>
            </a:r>
          </a:p>
          <a:p>
            <a:pPr marL="514350" indent="-514350"/>
            <a:r>
              <a:rPr lang="pl-PL" dirty="0"/>
              <a:t>Kto odkrył pierwszą witaminę</a:t>
            </a:r>
          </a:p>
          <a:p>
            <a:pPr marL="514350" indent="-514350"/>
            <a:r>
              <a:rPr lang="pl-PL" dirty="0"/>
              <a:t>Wytwarzanie witamin</a:t>
            </a:r>
          </a:p>
          <a:p>
            <a:pPr marL="514350" indent="-514350"/>
            <a:r>
              <a:rPr lang="pl-PL" dirty="0"/>
              <a:t>Witaminy rozpuszczalne w wodzie</a:t>
            </a:r>
          </a:p>
          <a:p>
            <a:pPr marL="514350" indent="-514350"/>
            <a:r>
              <a:rPr lang="pl-PL" dirty="0"/>
              <a:t>Witaminy rozpuszczalne w tłuszczach</a:t>
            </a:r>
          </a:p>
          <a:p>
            <a:pPr marL="514350" indent="-514350"/>
            <a:r>
              <a:rPr lang="pl-PL" dirty="0"/>
              <a:t>Witaminy z grupy witaminy </a:t>
            </a:r>
            <a:r>
              <a:rPr lang="pl-PL" dirty="0" err="1"/>
              <a:t>A,B,C,D,E,K</a:t>
            </a:r>
            <a:endParaRPr lang="pl-PL" dirty="0"/>
          </a:p>
          <a:p>
            <a:pPr marL="514350" indent="-514350"/>
            <a:r>
              <a:rPr lang="pl-PL" dirty="0"/>
              <a:t>Co to jest </a:t>
            </a:r>
            <a:r>
              <a:rPr lang="pl-PL" dirty="0" err="1"/>
              <a:t>awiatminoza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Zagadnienia z którymi należy się zapoznać 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witamin </a:t>
            </a:r>
          </a:p>
          <a:p>
            <a:pPr>
              <a:buNone/>
            </a:pPr>
            <a:r>
              <a:rPr lang="pl-PL" dirty="0"/>
              <a:t>  z uwzględnieniem wymienionych zagadnień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u="sng" dirty="0"/>
              <a:t>Poszukaj informacji na podane tematy </a:t>
            </a:r>
            <a:r>
              <a:rPr lang="pl-PL" dirty="0"/>
              <a:t>:</a:t>
            </a:r>
          </a:p>
          <a:p>
            <a:pPr marL="514350" indent="-514350"/>
            <a:r>
              <a:rPr lang="pl-PL" dirty="0"/>
              <a:t> Podział witamin</a:t>
            </a:r>
          </a:p>
          <a:p>
            <a:pPr marL="514350" indent="-514350"/>
            <a:r>
              <a:rPr lang="pl-PL" dirty="0"/>
              <a:t>Kto odkrył pierwszą witaminę</a:t>
            </a:r>
          </a:p>
          <a:p>
            <a:pPr marL="514350" indent="-514350"/>
            <a:r>
              <a:rPr lang="pl-PL" dirty="0"/>
              <a:t>Wytwarzanie witamin</a:t>
            </a:r>
          </a:p>
          <a:p>
            <a:pPr marL="514350" indent="-514350"/>
            <a:r>
              <a:rPr lang="pl-PL" dirty="0"/>
              <a:t>Witaminy rozpuszczalne w wodzie</a:t>
            </a:r>
          </a:p>
          <a:p>
            <a:pPr marL="514350" indent="-514350"/>
            <a:r>
              <a:rPr lang="pl-PL" dirty="0"/>
              <a:t>Witaminy rozpuszczalne w tłuszczach</a:t>
            </a:r>
          </a:p>
          <a:p>
            <a:pPr marL="514350" indent="-514350"/>
            <a:r>
              <a:rPr lang="pl-PL" dirty="0"/>
              <a:t>Witaminy z grupy witaminy </a:t>
            </a:r>
            <a:r>
              <a:rPr lang="pl-PL" dirty="0" err="1"/>
              <a:t>A,B,C,D,E,K</a:t>
            </a:r>
            <a:endParaRPr lang="pl-PL" dirty="0"/>
          </a:p>
          <a:p>
            <a:pPr marL="514350" indent="-514350"/>
            <a:r>
              <a:rPr lang="pl-PL" dirty="0"/>
              <a:t>Co to jest </a:t>
            </a:r>
            <a:r>
              <a:rPr lang="pl-PL" dirty="0" err="1"/>
              <a:t>awiatminoza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</TotalTime>
  <Words>1022</Words>
  <Application>Microsoft Office PowerPoint</Application>
  <PresentationFormat>Pokaz na ekranie (4:3)</PresentationFormat>
  <Paragraphs>135</Paragraphs>
  <Slides>20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9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Hol</vt:lpstr>
      <vt:lpstr>Witaminy</vt:lpstr>
      <vt:lpstr>Co to są witaminy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witaminy w internecie  podręcznik  pt „ Kosmetyka pielęgnacyjna i upiększająca twarzy, szyi i dekoltu” aut: B. Drygas, M. Mrozowska, R. Szpindor.                 http://portalwiedzy.onet.pl               http://portal.abczdrowie.pl               http://www.odchudzanko.pl               http://pl.wikipedia.org/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Prezentacja programu PowerPoint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36</cp:revision>
  <dcterms:created xsi:type="dcterms:W3CDTF">2017-10-04T16:14:31Z</dcterms:created>
  <dcterms:modified xsi:type="dcterms:W3CDTF">2020-09-13T18:29:42Z</dcterms:modified>
</cp:coreProperties>
</file>