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9" r:id="rId4"/>
    <p:sldId id="280" r:id="rId5"/>
    <p:sldId id="260" r:id="rId6"/>
    <p:sldId id="271" r:id="rId7"/>
    <p:sldId id="272" r:id="rId8"/>
    <p:sldId id="261" r:id="rId9"/>
    <p:sldId id="270" r:id="rId10"/>
    <p:sldId id="262" r:id="rId11"/>
    <p:sldId id="273" r:id="rId12"/>
    <p:sldId id="274" r:id="rId13"/>
    <p:sldId id="275" r:id="rId14"/>
    <p:sldId id="276" r:id="rId15"/>
    <p:sldId id="278" r:id="rId16"/>
    <p:sldId id="279" r:id="rId17"/>
    <p:sldId id="277" r:id="rId18"/>
    <p:sldId id="266" r:id="rId19"/>
    <p:sldId id="267" r:id="rId20"/>
    <p:sldId id="268" r:id="rId21"/>
    <p:sldId id="269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7D459-7D73-4524-962B-758CCB86723A}" v="839" dt="2021-02-21T10:23:04.907"/>
    <p1510:client id="{F0E62B67-3424-4A0E-8225-F772BACBFACD}" v="788" dt="2021-02-20T17:14:35.942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Pyclik" userId="6d1d9512d460d1ef" providerId="LiveId" clId="{3847D459-7D73-4524-962B-758CCB86723A}"/>
    <pc:docChg chg="undo custSel addSld delSld modSld sldOrd">
      <pc:chgData name="Michał Pyclik" userId="6d1d9512d460d1ef" providerId="LiveId" clId="{3847D459-7D73-4524-962B-758CCB86723A}" dt="2021-02-21T10:23:11.137" v="3966" actId="26606"/>
      <pc:docMkLst>
        <pc:docMk/>
      </pc:docMkLst>
      <pc:sldChg chg="modSp mod">
        <pc:chgData name="Michał Pyclik" userId="6d1d9512d460d1ef" providerId="LiveId" clId="{3847D459-7D73-4524-962B-758CCB86723A}" dt="2021-02-21T09:24:02.833" v="58" actId="207"/>
        <pc:sldMkLst>
          <pc:docMk/>
          <pc:sldMk cId="2514764940" sldId="256"/>
        </pc:sldMkLst>
        <pc:spChg chg="mod">
          <ac:chgData name="Michał Pyclik" userId="6d1d9512d460d1ef" providerId="LiveId" clId="{3847D459-7D73-4524-962B-758CCB86723A}" dt="2021-02-21T09:24:02.833" v="58" actId="207"/>
          <ac:spMkLst>
            <pc:docMk/>
            <pc:sldMk cId="2514764940" sldId="256"/>
            <ac:spMk id="2" creationId="{71424E59-C207-4CD6-8833-3AE780C449A5}"/>
          </ac:spMkLst>
        </pc:spChg>
        <pc:spChg chg="mod">
          <ac:chgData name="Michał Pyclik" userId="6d1d9512d460d1ef" providerId="LiveId" clId="{3847D459-7D73-4524-962B-758CCB86723A}" dt="2021-02-21T09:23:52.199" v="57" actId="20577"/>
          <ac:spMkLst>
            <pc:docMk/>
            <pc:sldMk cId="2514764940" sldId="256"/>
            <ac:spMk id="3" creationId="{8AEDDC77-F044-4F79-86A8-26223888E29B}"/>
          </ac:spMkLst>
        </pc:spChg>
      </pc:sldChg>
      <pc:sldChg chg="modSp mod">
        <pc:chgData name="Michał Pyclik" userId="6d1d9512d460d1ef" providerId="LiveId" clId="{3847D459-7D73-4524-962B-758CCB86723A}" dt="2021-02-21T09:33:24.022" v="727" actId="20577"/>
        <pc:sldMkLst>
          <pc:docMk/>
          <pc:sldMk cId="1072895490" sldId="258"/>
        </pc:sldMkLst>
        <pc:spChg chg="mod">
          <ac:chgData name="Michał Pyclik" userId="6d1d9512d460d1ef" providerId="LiveId" clId="{3847D459-7D73-4524-962B-758CCB86723A}" dt="2021-02-21T09:33:24.022" v="727" actId="20577"/>
          <ac:spMkLst>
            <pc:docMk/>
            <pc:sldMk cId="1072895490" sldId="258"/>
            <ac:spMk id="3" creationId="{1436EBC3-D4D5-4A89-9B48-F7A4500A65B7}"/>
          </ac:spMkLst>
        </pc:spChg>
      </pc:sldChg>
      <pc:sldChg chg="modSp mod">
        <pc:chgData name="Michał Pyclik" userId="6d1d9512d460d1ef" providerId="LiveId" clId="{3847D459-7D73-4524-962B-758CCB86723A}" dt="2021-02-21T09:47:25.240" v="2503" actId="20577"/>
        <pc:sldMkLst>
          <pc:docMk/>
          <pc:sldMk cId="2215824991" sldId="259"/>
        </pc:sldMkLst>
        <pc:spChg chg="mod">
          <ac:chgData name="Michał Pyclik" userId="6d1d9512d460d1ef" providerId="LiveId" clId="{3847D459-7D73-4524-962B-758CCB86723A}" dt="2021-02-21T09:47:25.240" v="2503" actId="20577"/>
          <ac:spMkLst>
            <pc:docMk/>
            <pc:sldMk cId="2215824991" sldId="259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3847D459-7D73-4524-962B-758CCB86723A}" dt="2021-02-21T09:37:07.801" v="1138" actId="26606"/>
        <pc:sldMkLst>
          <pc:docMk/>
          <pc:sldMk cId="4293560084" sldId="260"/>
        </pc:sldMkLst>
        <pc:spChg chg="mo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2" creationId="{CAF01737-518B-4FF8-9E90-5C43C3F3688A}"/>
          </ac:spMkLst>
        </pc:spChg>
        <pc:spChg chg="mo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3" creationId="{1436EBC3-D4D5-4A89-9B48-F7A4500A65B7}"/>
          </ac:spMkLst>
        </pc:spChg>
        <pc:spChg chg="del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78" creationId="{3CED7894-4F62-4A6C-8DB5-DB5BE08E9C03}"/>
          </ac:spMkLst>
        </pc:spChg>
        <pc:spChg chg="del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80" creationId="{E536F3B4-50F6-4C52-8F76-4EB1214719DC}"/>
          </ac:spMkLst>
        </pc:spChg>
        <pc:spChg chg="ad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137" creationId="{504BED40-EAF7-4E55-AFF7-2CD840EBD3AA}"/>
          </ac:spMkLst>
        </pc:spChg>
        <pc:spChg chg="ad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139" creationId="{F367CCF1-BB1E-41CF-8499-94A870C33EFA}"/>
          </ac:spMkLst>
        </pc:spChg>
        <pc:picChg chg="del">
          <ac:chgData name="Michał Pyclik" userId="6d1d9512d460d1ef" providerId="LiveId" clId="{3847D459-7D73-4524-962B-758CCB86723A}" dt="2021-02-21T09:36:30.636" v="1135" actId="478"/>
          <ac:picMkLst>
            <pc:docMk/>
            <pc:sldMk cId="4293560084" sldId="260"/>
            <ac:picMk id="5" creationId="{5264E1FF-AF4D-4783-AB5C-086C1E6435DF}"/>
          </ac:picMkLst>
        </pc:picChg>
        <pc:picChg chg="add mod">
          <ac:chgData name="Michał Pyclik" userId="6d1d9512d460d1ef" providerId="LiveId" clId="{3847D459-7D73-4524-962B-758CCB86723A}" dt="2021-02-21T09:37:07.801" v="1138" actId="26606"/>
          <ac:picMkLst>
            <pc:docMk/>
            <pc:sldMk cId="4293560084" sldId="260"/>
            <ac:picMk id="1026" creationId="{726E5317-5D2E-4A3D-8C2E-0526B88DAE90}"/>
          </ac:picMkLst>
        </pc:picChg>
        <pc:picChg chg="add mod">
          <ac:chgData name="Michał Pyclik" userId="6d1d9512d460d1ef" providerId="LiveId" clId="{3847D459-7D73-4524-962B-758CCB86723A}" dt="2021-02-21T09:37:07.801" v="1138" actId="26606"/>
          <ac:picMkLst>
            <pc:docMk/>
            <pc:sldMk cId="4293560084" sldId="260"/>
            <ac:picMk id="1028" creationId="{9AA038C4-E9BB-4C98-AEA8-18DBCFD21507}"/>
          </ac:picMkLst>
        </pc:picChg>
      </pc:sldChg>
      <pc:sldChg chg="modSp">
        <pc:chgData name="Michał Pyclik" userId="6d1d9512d460d1ef" providerId="LiveId" clId="{3847D459-7D73-4524-962B-758CCB86723A}" dt="2021-02-21T09:55:34.038" v="3281" actId="13782"/>
        <pc:sldMkLst>
          <pc:docMk/>
          <pc:sldMk cId="501137874" sldId="261"/>
        </pc:sldMkLst>
        <pc:graphicFrameChg chg="mod">
          <ac:chgData name="Michał Pyclik" userId="6d1d9512d460d1ef" providerId="LiveId" clId="{3847D459-7D73-4524-962B-758CCB86723A}" dt="2021-02-21T09:55:34.038" v="3281" actId="13782"/>
          <ac:graphicFrameMkLst>
            <pc:docMk/>
            <pc:sldMk cId="501137874" sldId="261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3847D459-7D73-4524-962B-758CCB86723A}" dt="2021-02-21T10:03:27.908" v="3713" actId="27636"/>
        <pc:sldMkLst>
          <pc:docMk/>
          <pc:sldMk cId="3819317856" sldId="262"/>
        </pc:sldMkLst>
        <pc:spChg chg="mo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2" creationId="{CAF01737-518B-4FF8-9E90-5C43C3F3688A}"/>
          </ac:spMkLst>
        </pc:spChg>
        <pc:spChg chg="mod ord">
          <ac:chgData name="Michał Pyclik" userId="6d1d9512d460d1ef" providerId="LiveId" clId="{3847D459-7D73-4524-962B-758CCB86723A}" dt="2021-02-21T10:03:27.908" v="3713" actId="27636"/>
          <ac:spMkLst>
            <pc:docMk/>
            <pc:sldMk cId="3819317856" sldId="262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0" creationId="{7A4CA679-3546-4E14-8FB8-F57168C37635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1" creationId="{44D16E90-7C64-4C04-A50A-B866A1A92B4E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2" creationId="{DBE4DD59-5AA2-46C6-B6A8-9B4C62D19877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3" creationId="{160CE81C-67DC-489E-BFFB-877C80B854DB}"/>
          </ac:spMkLst>
        </pc:spChg>
        <pc:picChg chg="del">
          <ac:chgData name="Michał Pyclik" userId="6d1d9512d460d1ef" providerId="LiveId" clId="{3847D459-7D73-4524-962B-758CCB86723A}" dt="2021-02-21T10:02:55.461" v="3707" actId="478"/>
          <ac:picMkLst>
            <pc:docMk/>
            <pc:sldMk cId="3819317856" sldId="262"/>
            <ac:picMk id="13" creationId="{910B823F-B7E0-494A-AC47-C30468A80B37}"/>
          </ac:picMkLst>
        </pc:picChg>
        <pc:picChg chg="del">
          <ac:chgData name="Michał Pyclik" userId="6d1d9512d460d1ef" providerId="LiveId" clId="{3847D459-7D73-4524-962B-758CCB86723A}" dt="2021-02-21T10:02:54.667" v="3706" actId="478"/>
          <ac:picMkLst>
            <pc:docMk/>
            <pc:sldMk cId="3819317856" sldId="262"/>
            <ac:picMk id="2052" creationId="{AB46E432-C85E-485A-AF92-8028E3FB416F}"/>
          </ac:picMkLst>
        </pc:picChg>
        <pc:picChg chg="del">
          <ac:chgData name="Michał Pyclik" userId="6d1d9512d460d1ef" providerId="LiveId" clId="{3847D459-7D73-4524-962B-758CCB86723A}" dt="2021-02-21T10:02:53.904" v="3705" actId="478"/>
          <ac:picMkLst>
            <pc:docMk/>
            <pc:sldMk cId="3819317856" sldId="262"/>
            <ac:picMk id="2054" creationId="{CCCC720B-0557-4584-B79B-C862D1937EDF}"/>
          </ac:picMkLst>
        </pc:picChg>
        <pc:picChg chg="del">
          <ac:chgData name="Michał Pyclik" userId="6d1d9512d460d1ef" providerId="LiveId" clId="{3847D459-7D73-4524-962B-758CCB86723A}" dt="2021-02-21T10:02:56.178" v="3708" actId="478"/>
          <ac:picMkLst>
            <pc:docMk/>
            <pc:sldMk cId="3819317856" sldId="262"/>
            <ac:picMk id="2056" creationId="{268F8ECE-8FF4-4412-A906-BA116BD29151}"/>
          </ac:picMkLst>
        </pc:picChg>
        <pc:picChg chg="add mod">
          <ac:chgData name="Michał Pyclik" userId="6d1d9512d460d1ef" providerId="LiveId" clId="{3847D459-7D73-4524-962B-758CCB86723A}" dt="2021-02-21T10:03:09.418" v="3710" actId="26606"/>
          <ac:picMkLst>
            <pc:docMk/>
            <pc:sldMk cId="3819317856" sldId="262"/>
            <ac:picMk id="4098" creationId="{E37EF6C7-F62A-47FF-A95B-C8E036BE9019}"/>
          </ac:picMkLst>
        </pc:picChg>
      </pc:sldChg>
      <pc:sldChg chg="modSp mod">
        <pc:chgData name="Michał Pyclik" userId="6d1d9512d460d1ef" providerId="LiveId" clId="{3847D459-7D73-4524-962B-758CCB86723A}" dt="2021-02-21T10:20:53.989" v="3923"/>
        <pc:sldMkLst>
          <pc:docMk/>
          <pc:sldMk cId="4112880361" sldId="266"/>
        </pc:sldMkLst>
        <pc:spChg chg="mod">
          <ac:chgData name="Michał Pyclik" userId="6d1d9512d460d1ef" providerId="LiveId" clId="{3847D459-7D73-4524-962B-758CCB86723A}" dt="2021-02-21T10:20:53.989" v="3923"/>
          <ac:spMkLst>
            <pc:docMk/>
            <pc:sldMk cId="4112880361" sldId="266"/>
            <ac:spMk id="3" creationId="{1436EBC3-D4D5-4A89-9B48-F7A4500A65B7}"/>
          </ac:spMkLst>
        </pc:spChg>
      </pc:sldChg>
      <pc:sldChg chg="modSp mod">
        <pc:chgData name="Michał Pyclik" userId="6d1d9512d460d1ef" providerId="LiveId" clId="{3847D459-7D73-4524-962B-758CCB86723A}" dt="2021-02-21T09:57:23.324" v="3465" actId="20577"/>
        <pc:sldMkLst>
          <pc:docMk/>
          <pc:sldMk cId="317403593" sldId="267"/>
        </pc:sldMkLst>
        <pc:graphicFrameChg chg="mod modGraphic">
          <ac:chgData name="Michał Pyclik" userId="6d1d9512d460d1ef" providerId="LiveId" clId="{3847D459-7D73-4524-962B-758CCB86723A}" dt="2021-02-21T09:57:23.324" v="3465" actId="20577"/>
          <ac:graphicFrameMkLst>
            <pc:docMk/>
            <pc:sldMk cId="317403593" sldId="267"/>
            <ac:graphicFrameMk id="4" creationId="{2DAC36D0-22D1-4339-A80C-E12B8AC26343}"/>
          </ac:graphicFrameMkLst>
        </pc:graphicFrameChg>
      </pc:sldChg>
      <pc:sldChg chg="delSp modSp mod">
        <pc:chgData name="Michał Pyclik" userId="6d1d9512d460d1ef" providerId="LiveId" clId="{3847D459-7D73-4524-962B-758CCB86723A}" dt="2021-02-21T10:00:27.943" v="3482" actId="1076"/>
        <pc:sldMkLst>
          <pc:docMk/>
          <pc:sldMk cId="7603465" sldId="268"/>
        </pc:sldMkLst>
        <pc:graphicFrameChg chg="mod">
          <ac:chgData name="Michał Pyclik" userId="6d1d9512d460d1ef" providerId="LiveId" clId="{3847D459-7D73-4524-962B-758CCB86723A}" dt="2021-02-21T10:00:27.943" v="3482" actId="1076"/>
          <ac:graphicFrameMkLst>
            <pc:docMk/>
            <pc:sldMk cId="7603465" sldId="268"/>
            <ac:graphicFrameMk id="5" creationId="{74A04B68-57E9-4FCE-B704-596A0C78503A}"/>
          </ac:graphicFrameMkLst>
        </pc:graphicFrameChg>
        <pc:picChg chg="del mod">
          <ac:chgData name="Michał Pyclik" userId="6d1d9512d460d1ef" providerId="LiveId" clId="{3847D459-7D73-4524-962B-758CCB86723A}" dt="2021-02-21T10:00:21.710" v="3480" actId="478"/>
          <ac:picMkLst>
            <pc:docMk/>
            <pc:sldMk cId="7603465" sldId="268"/>
            <ac:picMk id="1026" creationId="{F62257E3-B0C0-4F15-89A9-E56F77A55798}"/>
          </ac:picMkLst>
        </pc:picChg>
      </pc:sldChg>
      <pc:sldChg chg="modSp mod">
        <pc:chgData name="Michał Pyclik" userId="6d1d9512d460d1ef" providerId="LiveId" clId="{3847D459-7D73-4524-962B-758CCB86723A}" dt="2021-02-21T10:01:58.015" v="3673" actId="313"/>
        <pc:sldMkLst>
          <pc:docMk/>
          <pc:sldMk cId="163805568" sldId="269"/>
        </pc:sldMkLst>
        <pc:spChg chg="mod">
          <ac:chgData name="Michał Pyclik" userId="6d1d9512d460d1ef" providerId="LiveId" clId="{3847D459-7D73-4524-962B-758CCB86723A}" dt="2021-02-21T10:01:58.015" v="3673" actId="313"/>
          <ac:spMkLst>
            <pc:docMk/>
            <pc:sldMk cId="163805568" sldId="269"/>
            <ac:spMk id="3" creationId="{1436EBC3-D4D5-4A89-9B48-F7A4500A65B7}"/>
          </ac:spMkLst>
        </pc:spChg>
      </pc:sldChg>
      <pc:sldChg chg="modSp">
        <pc:chgData name="Michał Pyclik" userId="6d1d9512d460d1ef" providerId="LiveId" clId="{3847D459-7D73-4524-962B-758CCB86723A}" dt="2021-02-21T09:55:41.681" v="3282" actId="13782"/>
        <pc:sldMkLst>
          <pc:docMk/>
          <pc:sldMk cId="1657431875" sldId="270"/>
        </pc:sldMkLst>
        <pc:graphicFrameChg chg="mod">
          <ac:chgData name="Michał Pyclik" userId="6d1d9512d460d1ef" providerId="LiveId" clId="{3847D459-7D73-4524-962B-758CCB86723A}" dt="2021-02-21T09:55:41.681" v="3282" actId="13782"/>
          <ac:graphicFrameMkLst>
            <pc:docMk/>
            <pc:sldMk cId="1657431875" sldId="270"/>
            <ac:graphicFrameMk id="6" creationId="{F09277A2-25A7-43A4-80C6-D79664AEEEE5}"/>
          </ac:graphicFrameMkLst>
        </pc:graphicFrameChg>
      </pc:sldChg>
      <pc:sldChg chg="addSp delSp modSp add mod setBg setClrOvrMap delDesignElem">
        <pc:chgData name="Michał Pyclik" userId="6d1d9512d460d1ef" providerId="LiveId" clId="{3847D459-7D73-4524-962B-758CCB86723A}" dt="2021-02-21T09:41:56.598" v="1726" actId="1076"/>
        <pc:sldMkLst>
          <pc:docMk/>
          <pc:sldMk cId="2642546052" sldId="271"/>
        </pc:sldMkLst>
        <pc:spChg chg="del">
          <ac:chgData name="Michał Pyclik" userId="6d1d9512d460d1ef" providerId="LiveId" clId="{3847D459-7D73-4524-962B-758CCB86723A}" dt="2021-02-21T09:37:26.695" v="1143" actId="478"/>
          <ac:spMkLst>
            <pc:docMk/>
            <pc:sldMk cId="2642546052" sldId="271"/>
            <ac:spMk id="2" creationId="{CAF01737-518B-4FF8-9E90-5C43C3F3688A}"/>
          </ac:spMkLst>
        </pc:spChg>
        <pc:spChg chg="mod ord">
          <ac:chgData name="Michał Pyclik" userId="6d1d9512d460d1ef" providerId="LiveId" clId="{3847D459-7D73-4524-962B-758CCB86723A}" dt="2021-02-21T09:41:56.598" v="1726" actId="1076"/>
          <ac:spMkLst>
            <pc:docMk/>
            <pc:sldMk cId="2642546052" sldId="271"/>
            <ac:spMk id="3" creationId="{1436EBC3-D4D5-4A89-9B48-F7A4500A65B7}"/>
          </ac:spMkLst>
        </pc:spChg>
        <pc:spChg chg="add del mod">
          <ac:chgData name="Michał Pyclik" userId="6d1d9512d460d1ef" providerId="LiveId" clId="{3847D459-7D73-4524-962B-758CCB86723A}" dt="2021-02-21T09:37:28.535" v="1144" actId="478"/>
          <ac:spMkLst>
            <pc:docMk/>
            <pc:sldMk cId="2642546052" sldId="271"/>
            <ac:spMk id="5" creationId="{E860317C-64EA-44A9-8908-A4A828A5D420}"/>
          </ac:spMkLst>
        </pc:spChg>
        <pc:spChg chg="add del">
          <ac:chgData name="Michał Pyclik" userId="6d1d9512d460d1ef" providerId="LiveId" clId="{3847D459-7D73-4524-962B-758CCB86723A}" dt="2021-02-21T09:41:41.316" v="1722" actId="26606"/>
          <ac:spMkLst>
            <pc:docMk/>
            <pc:sldMk cId="2642546052" sldId="271"/>
            <ac:spMk id="12" creationId="{B8DD2392-397B-48BF-BEFA-EA1FB881CA85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4" creationId="{44D16E90-7C64-4C04-A50A-B866A1A92B4E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5" creationId="{7A4CA679-3546-4E14-8FB8-F57168C37635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6" creationId="{DBE4DD59-5AA2-46C6-B6A8-9B4C62D19877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8" creationId="{160CE81C-67DC-489E-BFFB-877C80B854DB}"/>
          </ac:spMkLst>
        </pc:spChg>
        <pc:spChg chg="add">
          <ac:chgData name="Michał Pyclik" userId="6d1d9512d460d1ef" providerId="LiveId" clId="{3847D459-7D73-4524-962B-758CCB86723A}" dt="2021-02-21T09:41:42.129" v="1725" actId="26606"/>
          <ac:spMkLst>
            <pc:docMk/>
            <pc:sldMk cId="2642546052" sldId="271"/>
            <ac:spMk id="20" creationId="{504BED40-EAF7-4E55-AFF7-2CD840EBD3AA}"/>
          </ac:spMkLst>
        </pc:spChg>
        <pc:spChg chg="add">
          <ac:chgData name="Michał Pyclik" userId="6d1d9512d460d1ef" providerId="LiveId" clId="{3847D459-7D73-4524-962B-758CCB86723A}" dt="2021-02-21T09:41:42.129" v="1725" actId="26606"/>
          <ac:spMkLst>
            <pc:docMk/>
            <pc:sldMk cId="2642546052" sldId="271"/>
            <ac:spMk id="21" creationId="{F367CCF1-BB1E-41CF-8499-94A870C33EFA}"/>
          </ac:spMkLst>
        </pc:spChg>
        <pc:spChg chg="del">
          <ac:chgData name="Michał Pyclik" userId="6d1d9512d460d1ef" providerId="LiveId" clId="{3847D459-7D73-4524-962B-758CCB86723A}" dt="2021-02-21T09:37:19.775" v="1140"/>
          <ac:spMkLst>
            <pc:docMk/>
            <pc:sldMk cId="2642546052" sldId="271"/>
            <ac:spMk id="137" creationId="{504BED40-EAF7-4E55-AFF7-2CD840EBD3AA}"/>
          </ac:spMkLst>
        </pc:spChg>
        <pc:spChg chg="del">
          <ac:chgData name="Michał Pyclik" userId="6d1d9512d460d1ef" providerId="LiveId" clId="{3847D459-7D73-4524-962B-758CCB86723A}" dt="2021-02-21T09:37:19.775" v="1140"/>
          <ac:spMkLst>
            <pc:docMk/>
            <pc:sldMk cId="2642546052" sldId="271"/>
            <ac:spMk id="139" creationId="{F367CCF1-BB1E-41CF-8499-94A870C33EFA}"/>
          </ac:spMkLst>
        </pc:spChg>
        <pc:picChg chg="add mod">
          <ac:chgData name="Michał Pyclik" userId="6d1d9512d460d1ef" providerId="LiveId" clId="{3847D459-7D73-4524-962B-758CCB86723A}" dt="2021-02-21T09:41:42.129" v="1725" actId="26606"/>
          <ac:picMkLst>
            <pc:docMk/>
            <pc:sldMk cId="2642546052" sldId="271"/>
            <ac:picMk id="7" creationId="{16C47A65-F2A4-40EB-B5E0-26680A502F5F}"/>
          </ac:picMkLst>
        </pc:picChg>
        <pc:picChg chg="del">
          <ac:chgData name="Michał Pyclik" userId="6d1d9512d460d1ef" providerId="LiveId" clId="{3847D459-7D73-4524-962B-758CCB86723A}" dt="2021-02-21T09:37:23.363" v="1141" actId="478"/>
          <ac:picMkLst>
            <pc:docMk/>
            <pc:sldMk cId="2642546052" sldId="271"/>
            <ac:picMk id="1026" creationId="{726E5317-5D2E-4A3D-8C2E-0526B88DAE90}"/>
          </ac:picMkLst>
        </pc:picChg>
        <pc:picChg chg="del">
          <ac:chgData name="Michał Pyclik" userId="6d1d9512d460d1ef" providerId="LiveId" clId="{3847D459-7D73-4524-962B-758CCB86723A}" dt="2021-02-21T09:37:24.476" v="1142" actId="478"/>
          <ac:picMkLst>
            <pc:docMk/>
            <pc:sldMk cId="2642546052" sldId="271"/>
            <ac:picMk id="1028" creationId="{9AA038C4-E9BB-4C98-AEA8-18DBCFD21507}"/>
          </ac:picMkLst>
        </pc:picChg>
      </pc:sldChg>
      <pc:sldChg chg="addSp delSp modSp add mod setBg delDesignElem">
        <pc:chgData name="Michał Pyclik" userId="6d1d9512d460d1ef" providerId="LiveId" clId="{3847D459-7D73-4524-962B-758CCB86723A}" dt="2021-02-21T09:47:05.117" v="2501" actId="1076"/>
        <pc:sldMkLst>
          <pc:docMk/>
          <pc:sldMk cId="2017746455" sldId="272"/>
        </pc:sldMkLst>
        <pc:spChg chg="mod ord">
          <ac:chgData name="Michał Pyclik" userId="6d1d9512d460d1ef" providerId="LiveId" clId="{3847D459-7D73-4524-962B-758CCB86723A}" dt="2021-02-21T09:47:05.117" v="2501" actId="1076"/>
          <ac:spMkLst>
            <pc:docMk/>
            <pc:sldMk cId="2017746455" sldId="272"/>
            <ac:spMk id="3" creationId="{1436EBC3-D4D5-4A89-9B48-F7A4500A65B7}"/>
          </ac:spMkLst>
        </pc:spChg>
        <pc:spChg chg="del">
          <ac:chgData name="Michał Pyclik" userId="6d1d9512d460d1ef" providerId="LiveId" clId="{3847D459-7D73-4524-962B-758CCB86723A}" dt="2021-02-21T09:42:08.794" v="1728"/>
          <ac:spMkLst>
            <pc:docMk/>
            <pc:sldMk cId="2017746455" sldId="272"/>
            <ac:spMk id="20" creationId="{504BED40-EAF7-4E55-AFF7-2CD840EBD3AA}"/>
          </ac:spMkLst>
        </pc:spChg>
        <pc:spChg chg="del">
          <ac:chgData name="Michał Pyclik" userId="6d1d9512d460d1ef" providerId="LiveId" clId="{3847D459-7D73-4524-962B-758CCB86723A}" dt="2021-02-21T09:42:08.794" v="1728"/>
          <ac:spMkLst>
            <pc:docMk/>
            <pc:sldMk cId="2017746455" sldId="272"/>
            <ac:spMk id="21" creationId="{F367CCF1-BB1E-41CF-8499-94A870C33EFA}"/>
          </ac:spMkLst>
        </pc:spChg>
        <pc:spChg chg="add del">
          <ac:chgData name="Michał Pyclik" userId="6d1d9512d460d1ef" providerId="LiveId" clId="{3847D459-7D73-4524-962B-758CCB86723A}" dt="2021-02-21T09:43:02.281" v="1781" actId="26606"/>
          <ac:spMkLst>
            <pc:docMk/>
            <pc:sldMk cId="2017746455" sldId="272"/>
            <ac:spMk id="71" creationId="{504BED40-EAF7-4E55-AFF7-2CD840EBD3AA}"/>
          </ac:spMkLst>
        </pc:spChg>
        <pc:spChg chg="add del">
          <ac:chgData name="Michał Pyclik" userId="6d1d9512d460d1ef" providerId="LiveId" clId="{3847D459-7D73-4524-962B-758CCB86723A}" dt="2021-02-21T09:43:02.281" v="1781" actId="26606"/>
          <ac:spMkLst>
            <pc:docMk/>
            <pc:sldMk cId="2017746455" sldId="272"/>
            <ac:spMk id="73" creationId="{F367CCF1-BB1E-41CF-8499-94A870C33EFA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75" creationId="{DBE4DD59-5AA2-46C6-B6A8-9B4C62D19877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77" creationId="{160CE81C-67DC-489E-BFFB-877C80B854DB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38" creationId="{1BB56EB9-078F-4952-AC1F-149C7A0AE4D5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40" creationId="{10058680-D07C-4893-B2B7-91543F18AB32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42" creationId="{7B42427A-0A1F-4A55-8705-D9179F1E0CFB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44" creationId="{EE54A6FE-D8CB-48A3-900B-053D4EBD3B85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2052" creationId="{7A4CA679-3546-4E14-8FB8-F57168C37635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2053" creationId="{44D16E90-7C64-4C04-A50A-B866A1A92B4E}"/>
          </ac:spMkLst>
        </pc:spChg>
        <pc:picChg chg="del">
          <ac:chgData name="Michał Pyclik" userId="6d1d9512d460d1ef" providerId="LiveId" clId="{3847D459-7D73-4524-962B-758CCB86723A}" dt="2021-02-21T09:42:25.806" v="1778" actId="478"/>
          <ac:picMkLst>
            <pc:docMk/>
            <pc:sldMk cId="2017746455" sldId="272"/>
            <ac:picMk id="7" creationId="{16C47A65-F2A4-40EB-B5E0-26680A502F5F}"/>
          </ac:picMkLst>
        </pc:picChg>
        <pc:picChg chg="add mod">
          <ac:chgData name="Michał Pyclik" userId="6d1d9512d460d1ef" providerId="LiveId" clId="{3847D459-7D73-4524-962B-758CCB86723A}" dt="2021-02-21T09:45:08.355" v="2186" actId="26606"/>
          <ac:picMkLst>
            <pc:docMk/>
            <pc:sldMk cId="2017746455" sldId="272"/>
            <ac:picMk id="2050" creationId="{2CD0FEED-84AE-4073-AC38-2F907770CBE2}"/>
          </ac:picMkLst>
        </pc:picChg>
      </pc:sldChg>
      <pc:sldChg chg="addSp delSp modSp add mod setBg delDesignElem">
        <pc:chgData name="Michał Pyclik" userId="6d1d9512d460d1ef" providerId="LiveId" clId="{3847D459-7D73-4524-962B-758CCB86723A}" dt="2021-02-21T10:06:37.389" v="3747" actId="1076"/>
        <pc:sldMkLst>
          <pc:docMk/>
          <pc:sldMk cId="2935156665" sldId="273"/>
        </pc:sldMkLst>
        <pc:spChg chg="del">
          <ac:chgData name="Michał Pyclik" userId="6d1d9512d460d1ef" providerId="LiveId" clId="{3847D459-7D73-4524-962B-758CCB86723A}" dt="2021-02-21T10:03:39.991" v="3717" actId="478"/>
          <ac:spMkLst>
            <pc:docMk/>
            <pc:sldMk cId="2935156665" sldId="273"/>
            <ac:spMk id="2" creationId="{CAF01737-518B-4FF8-9E90-5C43C3F3688A}"/>
          </ac:spMkLst>
        </pc:spChg>
        <pc:spChg chg="mod">
          <ac:chgData name="Michał Pyclik" userId="6d1d9512d460d1ef" providerId="LiveId" clId="{3847D459-7D73-4524-962B-758CCB86723A}" dt="2021-02-21T10:06:37.389" v="3747" actId="1076"/>
          <ac:spMkLst>
            <pc:docMk/>
            <pc:sldMk cId="2935156665" sldId="273"/>
            <ac:spMk id="3" creationId="{1436EBC3-D4D5-4A89-9B48-F7A4500A65B7}"/>
          </ac:spMkLst>
        </pc:spChg>
        <pc:spChg chg="add del mod">
          <ac:chgData name="Michał Pyclik" userId="6d1d9512d460d1ef" providerId="LiveId" clId="{3847D459-7D73-4524-962B-758CCB86723A}" dt="2021-02-21T10:03:44.499" v="3720" actId="478"/>
          <ac:spMkLst>
            <pc:docMk/>
            <pc:sldMk cId="2935156665" sldId="273"/>
            <ac:spMk id="5" creationId="{4E8C31E2-6B1B-4046-9F5A-823DA2CC8862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0" creationId="{7A4CA679-3546-4E14-8FB8-F57168C37635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1" creationId="{44D16E90-7C64-4C04-A50A-B866A1A92B4E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2" creationId="{DBE4DD59-5AA2-46C6-B6A8-9B4C62D19877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3" creationId="{160CE81C-67DC-489E-BFFB-877C80B854DB}"/>
          </ac:spMkLst>
        </pc:spChg>
        <pc:picChg chg="del">
          <ac:chgData name="Michał Pyclik" userId="6d1d9512d460d1ef" providerId="LiveId" clId="{3847D459-7D73-4524-962B-758CCB86723A}" dt="2021-02-21T10:03:38.019" v="3716" actId="478"/>
          <ac:picMkLst>
            <pc:docMk/>
            <pc:sldMk cId="2935156665" sldId="273"/>
            <ac:picMk id="4098" creationId="{E37EF6C7-F62A-47FF-A95B-C8E036BE9019}"/>
          </ac:picMkLst>
        </pc:picChg>
        <pc:picChg chg="add mod">
          <ac:chgData name="Michał Pyclik" userId="6d1d9512d460d1ef" providerId="LiveId" clId="{3847D459-7D73-4524-962B-758CCB86723A}" dt="2021-02-21T10:06:34.379" v="3746" actId="1076"/>
          <ac:picMkLst>
            <pc:docMk/>
            <pc:sldMk cId="2935156665" sldId="273"/>
            <ac:picMk id="6146" creationId="{F1CA4FB3-D624-47AA-8119-C5795BA7DEAB}"/>
          </ac:picMkLst>
        </pc:picChg>
      </pc:sldChg>
      <pc:sldChg chg="addSp delSp modSp add mod">
        <pc:chgData name="Michał Pyclik" userId="6d1d9512d460d1ef" providerId="LiveId" clId="{3847D459-7D73-4524-962B-758CCB86723A}" dt="2021-02-21T10:07:16.219" v="3755" actId="22"/>
        <pc:sldMkLst>
          <pc:docMk/>
          <pc:sldMk cId="2969955788" sldId="274"/>
        </pc:sldMkLst>
        <pc:spChg chg="mod">
          <ac:chgData name="Michał Pyclik" userId="6d1d9512d460d1ef" providerId="LiveId" clId="{3847D459-7D73-4524-962B-758CCB86723A}" dt="2021-02-21T10:06:44.093" v="3753" actId="6549"/>
          <ac:spMkLst>
            <pc:docMk/>
            <pc:sldMk cId="2969955788" sldId="274"/>
            <ac:spMk id="3" creationId="{1436EBC3-D4D5-4A89-9B48-F7A4500A65B7}"/>
          </ac:spMkLst>
        </pc:spChg>
        <pc:spChg chg="add del">
          <ac:chgData name="Michał Pyclik" userId="6d1d9512d460d1ef" providerId="LiveId" clId="{3847D459-7D73-4524-962B-758CCB86723A}" dt="2021-02-21T10:07:16.219" v="3755" actId="22"/>
          <ac:spMkLst>
            <pc:docMk/>
            <pc:sldMk cId="2969955788" sldId="274"/>
            <ac:spMk id="4" creationId="{8460ECE1-45B0-4E95-9774-CB3F2787107E}"/>
          </ac:spMkLst>
        </pc:spChg>
      </pc:sldChg>
      <pc:sldChg chg="del">
        <pc:chgData name="Michał Pyclik" userId="6d1d9512d460d1ef" providerId="LiveId" clId="{3847D459-7D73-4524-962B-758CCB86723A}" dt="2021-02-21T09:24:14.073" v="59" actId="47"/>
        <pc:sldMkLst>
          <pc:docMk/>
          <pc:sldMk cId="1176723355" sldId="275"/>
        </pc:sldMkLst>
      </pc:sldChg>
      <pc:sldChg chg="addSp modSp add mod setBg">
        <pc:chgData name="Michał Pyclik" userId="6d1d9512d460d1ef" providerId="LiveId" clId="{3847D459-7D73-4524-962B-758CCB86723A}" dt="2021-02-21T10:08:50.980" v="3768" actId="1076"/>
        <pc:sldMkLst>
          <pc:docMk/>
          <pc:sldMk cId="3741995660" sldId="275"/>
        </pc:sldMkLst>
        <pc:spChg chg="mod ord">
          <ac:chgData name="Michał Pyclik" userId="6d1d9512d460d1ef" providerId="LiveId" clId="{3847D459-7D73-4524-962B-758CCB86723A}" dt="2021-02-21T10:08:50.980" v="3768" actId="1076"/>
          <ac:spMkLst>
            <pc:docMk/>
            <pc:sldMk cId="3741995660" sldId="275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1" creationId="{FBB53F82-F191-4EEB-AB7B-F69E634FA3E8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3" creationId="{8616AA08-3831-473D-B61B-89484A33CF65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5" creationId="{8431B918-3A1C-46BA-9430-CAD97D9DA0FC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7" creationId="{8400935A-2F82-4DC4-A4E1-E12EFB8C2738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9" creationId="{A3D5D599-1CAE-4C92-B5AE-8E51AF6D47C9}"/>
          </ac:spMkLst>
        </pc:spChg>
        <pc:picChg chg="add mod">
          <ac:chgData name="Michał Pyclik" userId="6d1d9512d460d1ef" providerId="LiveId" clId="{3847D459-7D73-4524-962B-758CCB86723A}" dt="2021-02-21T10:08:40.653" v="3765" actId="26606"/>
          <ac:picMkLst>
            <pc:docMk/>
            <pc:sldMk cId="3741995660" sldId="275"/>
            <ac:picMk id="7170" creationId="{6426C3C7-2A29-4E8B-9870-4DD56CC4202F}"/>
          </ac:picMkLst>
        </pc:picChg>
      </pc:sldChg>
      <pc:sldChg chg="del">
        <pc:chgData name="Michał Pyclik" userId="6d1d9512d460d1ef" providerId="LiveId" clId="{3847D459-7D73-4524-962B-758CCB86723A}" dt="2021-02-21T09:24:14.073" v="59" actId="47"/>
        <pc:sldMkLst>
          <pc:docMk/>
          <pc:sldMk cId="1988278547" sldId="276"/>
        </pc:sldMkLst>
      </pc:sldChg>
      <pc:sldChg chg="addSp modSp add mod ord setBg">
        <pc:chgData name="Michał Pyclik" userId="6d1d9512d460d1ef" providerId="LiveId" clId="{3847D459-7D73-4524-962B-758CCB86723A}" dt="2021-02-21T10:11:50.100" v="3791"/>
        <pc:sldMkLst>
          <pc:docMk/>
          <pc:sldMk cId="3979671088" sldId="276"/>
        </pc:sldMkLst>
        <pc:spChg chg="mod ord">
          <ac:chgData name="Michał Pyclik" userId="6d1d9512d460d1ef" providerId="LiveId" clId="{3847D459-7D73-4524-962B-758CCB86723A}" dt="2021-02-21T10:11:38.428" v="3789" actId="1076"/>
          <ac:spMkLst>
            <pc:docMk/>
            <pc:sldMk cId="3979671088" sldId="276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1" creationId="{1BB56EB9-078F-4952-AC1F-149C7A0AE4D5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3" creationId="{10058680-D07C-4893-B2B7-91543F18AB32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5" creationId="{7B42427A-0A1F-4A55-8705-D9179F1E0CFB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7" creationId="{EE54A6FE-D8CB-48A3-900B-053D4EBD3B85}"/>
          </ac:spMkLst>
        </pc:spChg>
        <pc:picChg chg="add mod">
          <ac:chgData name="Michał Pyclik" userId="6d1d9512d460d1ef" providerId="LiveId" clId="{3847D459-7D73-4524-962B-758CCB86723A}" dt="2021-02-21T10:10:03.451" v="3773" actId="26606"/>
          <ac:picMkLst>
            <pc:docMk/>
            <pc:sldMk cId="3979671088" sldId="276"/>
            <ac:picMk id="8194" creationId="{2016CD7D-4746-45FD-B482-FE7F601864D5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2186532816" sldId="277"/>
        </pc:sldMkLst>
      </pc:sldChg>
      <pc:sldChg chg="addSp delSp modSp add mod setBg setClrOvrMap delDesignElem">
        <pc:chgData name="Michał Pyclik" userId="6d1d9512d460d1ef" providerId="LiveId" clId="{3847D459-7D73-4524-962B-758CCB86723A}" dt="2021-02-21T10:14:40.494" v="3894"/>
        <pc:sldMkLst>
          <pc:docMk/>
          <pc:sldMk cId="3935485713" sldId="277"/>
        </pc:sldMkLst>
        <pc:spChg chg="add mod">
          <ac:chgData name="Michał Pyclik" userId="6d1d9512d460d1ef" providerId="LiveId" clId="{3847D459-7D73-4524-962B-758CCB86723A}" dt="2021-02-21T10:14:40.494" v="3894"/>
          <ac:spMkLst>
            <pc:docMk/>
            <pc:sldMk cId="3935485713" sldId="277"/>
            <ac:spMk id="2" creationId="{7456459A-3C78-4855-BE64-11D825A320AA}"/>
          </ac:spMkLst>
        </pc:spChg>
        <pc:spChg chg="mod ord">
          <ac:chgData name="Michał Pyclik" userId="6d1d9512d460d1ef" providerId="LiveId" clId="{3847D459-7D73-4524-962B-758CCB86723A}" dt="2021-02-21T10:14:10.466" v="3892" actId="1076"/>
          <ac:spMkLst>
            <pc:docMk/>
            <pc:sldMk cId="3935485713" sldId="277"/>
            <ac:spMk id="3" creationId="{1436EBC3-D4D5-4A89-9B48-F7A4500A65B7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1" creationId="{1BB56EB9-078F-4952-AC1F-149C7A0AE4D5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3" creationId="{10058680-D07C-4893-B2B7-91543F18AB32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5" creationId="{7B42427A-0A1F-4A55-8705-D9179F1E0CFB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7" creationId="{EE54A6FE-D8CB-48A3-900B-053D4EBD3B85}"/>
          </ac:spMkLst>
        </pc:spChg>
        <pc:spChg chg="add">
          <ac:chgData name="Michał Pyclik" userId="6d1d9512d460d1ef" providerId="LiveId" clId="{3847D459-7D73-4524-962B-758CCB86723A}" dt="2021-02-21T10:12:56.301" v="3796" actId="26606"/>
          <ac:spMkLst>
            <pc:docMk/>
            <pc:sldMk cId="3935485713" sldId="277"/>
            <ac:spMk id="9220" creationId="{B8DD2392-397B-48BF-BEFA-EA1FB881CA85}"/>
          </ac:spMkLst>
        </pc:spChg>
        <pc:picChg chg="del">
          <ac:chgData name="Michał Pyclik" userId="6d1d9512d460d1ef" providerId="LiveId" clId="{3847D459-7D73-4524-962B-758CCB86723A}" dt="2021-02-21T10:12:44.821" v="3794" actId="478"/>
          <ac:picMkLst>
            <pc:docMk/>
            <pc:sldMk cId="3935485713" sldId="277"/>
            <ac:picMk id="8194" creationId="{2016CD7D-4746-45FD-B482-FE7F601864D5}"/>
          </ac:picMkLst>
        </pc:picChg>
        <pc:picChg chg="add mod">
          <ac:chgData name="Michał Pyclik" userId="6d1d9512d460d1ef" providerId="LiveId" clId="{3847D459-7D73-4524-962B-758CCB86723A}" dt="2021-02-21T10:12:56.301" v="3796" actId="26606"/>
          <ac:picMkLst>
            <pc:docMk/>
            <pc:sldMk cId="3935485713" sldId="277"/>
            <ac:picMk id="9218" creationId="{F380D3E3-8B5F-4C65-8363-75F11019846C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1145147882" sldId="278"/>
        </pc:sldMkLst>
      </pc:sldChg>
      <pc:sldChg chg="addSp delSp modSp new mod modClrScheme chgLayout">
        <pc:chgData name="Michał Pyclik" userId="6d1d9512d460d1ef" providerId="LiveId" clId="{3847D459-7D73-4524-962B-758CCB86723A}" dt="2021-02-21T10:16:14.527" v="3903" actId="1076"/>
        <pc:sldMkLst>
          <pc:docMk/>
          <pc:sldMk cId="2724666507" sldId="278"/>
        </pc:sldMkLst>
        <pc:spChg chg="del">
          <ac:chgData name="Michał Pyclik" userId="6d1d9512d460d1ef" providerId="LiveId" clId="{3847D459-7D73-4524-962B-758CCB86723A}" dt="2021-02-21T10:15:33.471" v="3896" actId="700"/>
          <ac:spMkLst>
            <pc:docMk/>
            <pc:sldMk cId="2724666507" sldId="278"/>
            <ac:spMk id="2" creationId="{13AC77D9-7690-4E59-929C-CE928D2F45F3}"/>
          </ac:spMkLst>
        </pc:spChg>
        <pc:spChg chg="del">
          <ac:chgData name="Michał Pyclik" userId="6d1d9512d460d1ef" providerId="LiveId" clId="{3847D459-7D73-4524-962B-758CCB86723A}" dt="2021-02-21T10:15:33.471" v="3896" actId="700"/>
          <ac:spMkLst>
            <pc:docMk/>
            <pc:sldMk cId="2724666507" sldId="278"/>
            <ac:spMk id="3" creationId="{64AA7621-99AD-4A85-8D9F-DEC81541D4D3}"/>
          </ac:spMkLst>
        </pc:spChg>
        <pc:picChg chg="add mod">
          <ac:chgData name="Michał Pyclik" userId="6d1d9512d460d1ef" providerId="LiveId" clId="{3847D459-7D73-4524-962B-758CCB86723A}" dt="2021-02-21T10:15:48.832" v="3898" actId="1076"/>
          <ac:picMkLst>
            <pc:docMk/>
            <pc:sldMk cId="2724666507" sldId="278"/>
            <ac:picMk id="10242" creationId="{02ABEDB3-555C-4AFD-AC24-822D977FA9FD}"/>
          </ac:picMkLst>
        </pc:picChg>
        <pc:picChg chg="add mod">
          <ac:chgData name="Michał Pyclik" userId="6d1d9512d460d1ef" providerId="LiveId" clId="{3847D459-7D73-4524-962B-758CCB86723A}" dt="2021-02-21T10:16:14.527" v="3903" actId="1076"/>
          <ac:picMkLst>
            <pc:docMk/>
            <pc:sldMk cId="2724666507" sldId="278"/>
            <ac:picMk id="10244" creationId="{0F028597-1D9A-49A7-B232-AC95D952BD66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822721035" sldId="279"/>
        </pc:sldMkLst>
      </pc:sldChg>
      <pc:sldChg chg="addSp modSp new mod setBg">
        <pc:chgData name="Michał Pyclik" userId="6d1d9512d460d1ef" providerId="LiveId" clId="{3847D459-7D73-4524-962B-758CCB86723A}" dt="2021-02-21T10:17:28.180" v="3908" actId="26606"/>
        <pc:sldMkLst>
          <pc:docMk/>
          <pc:sldMk cId="3962220981" sldId="279"/>
        </pc:sldMkLst>
        <pc:spChg chg="add">
          <ac:chgData name="Michał Pyclik" userId="6d1d9512d460d1ef" providerId="LiveId" clId="{3847D459-7D73-4524-962B-758CCB86723A}" dt="2021-02-21T10:17:28.180" v="3908" actId="26606"/>
          <ac:spMkLst>
            <pc:docMk/>
            <pc:sldMk cId="3962220981" sldId="279"/>
            <ac:spMk id="71" creationId="{A4308965-434A-4011-8316-8ABEFFED04CD}"/>
          </ac:spMkLst>
        </pc:spChg>
        <pc:spChg chg="add">
          <ac:chgData name="Michał Pyclik" userId="6d1d9512d460d1ef" providerId="LiveId" clId="{3847D459-7D73-4524-962B-758CCB86723A}" dt="2021-02-21T10:17:28.180" v="3908" actId="26606"/>
          <ac:spMkLst>
            <pc:docMk/>
            <pc:sldMk cId="3962220981" sldId="279"/>
            <ac:spMk id="73" creationId="{1C910B0D-8E24-46E7-93D7-329948C60D98}"/>
          </ac:spMkLst>
        </pc:spChg>
        <pc:spChg chg="add">
          <ac:chgData name="Michał Pyclik" userId="6d1d9512d460d1ef" providerId="LiveId" clId="{3847D459-7D73-4524-962B-758CCB86723A}" dt="2021-02-21T10:17:28.180" v="3908" actId="26606"/>
          <ac:spMkLst>
            <pc:docMk/>
            <pc:sldMk cId="3962220981" sldId="279"/>
            <ac:spMk id="75" creationId="{FF215A71-CFAF-4964-A613-D07F75FC1A61}"/>
          </ac:spMkLst>
        </pc:spChg>
        <pc:picChg chg="add mod ord">
          <ac:chgData name="Michał Pyclik" userId="6d1d9512d460d1ef" providerId="LiveId" clId="{3847D459-7D73-4524-962B-758CCB86723A}" dt="2021-02-21T10:17:28.180" v="3908" actId="26606"/>
          <ac:picMkLst>
            <pc:docMk/>
            <pc:sldMk cId="3962220981" sldId="279"/>
            <ac:picMk id="3" creationId="{B9FB0EA0-FC37-4D2F-8996-8C48431F2BF3}"/>
          </ac:picMkLst>
        </pc:picChg>
        <pc:picChg chg="add mod">
          <ac:chgData name="Michał Pyclik" userId="6d1d9512d460d1ef" providerId="LiveId" clId="{3847D459-7D73-4524-962B-758CCB86723A}" dt="2021-02-21T10:17:28.180" v="3908" actId="26606"/>
          <ac:picMkLst>
            <pc:docMk/>
            <pc:sldMk cId="3962220981" sldId="279"/>
            <ac:picMk id="11266" creationId="{88686E11-92DC-4710-B978-B2639908B8D9}"/>
          </ac:picMkLst>
        </pc:picChg>
      </pc:sldChg>
      <pc:sldChg chg="addSp delSp modSp add mod setBg setClrOvrMap">
        <pc:chgData name="Michał Pyclik" userId="6d1d9512d460d1ef" providerId="LiveId" clId="{3847D459-7D73-4524-962B-758CCB86723A}" dt="2021-02-21T10:23:11.137" v="3966" actId="26606"/>
        <pc:sldMkLst>
          <pc:docMk/>
          <pc:sldMk cId="145783809" sldId="280"/>
        </pc:sldMkLst>
        <pc:spChg chg="mod">
          <ac:chgData name="Michał Pyclik" userId="6d1d9512d460d1ef" providerId="LiveId" clId="{3847D459-7D73-4524-962B-758CCB86723A}" dt="2021-02-21T10:23:11.137" v="3966" actId="26606"/>
          <ac:spMkLst>
            <pc:docMk/>
            <pc:sldMk cId="145783809" sldId="280"/>
            <ac:spMk id="2" creationId="{CAF01737-518B-4FF8-9E90-5C43C3F3688A}"/>
          </ac:spMkLst>
        </pc:spChg>
        <pc:spChg chg="mod">
          <ac:chgData name="Michał Pyclik" userId="6d1d9512d460d1ef" providerId="LiveId" clId="{3847D459-7D73-4524-962B-758CCB86723A}" dt="2021-02-21T10:23:11.137" v="3966" actId="26606"/>
          <ac:spMkLst>
            <pc:docMk/>
            <pc:sldMk cId="145783809" sldId="280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23:11.137" v="3966" actId="26606"/>
          <ac:spMkLst>
            <pc:docMk/>
            <pc:sldMk cId="145783809" sldId="280"/>
            <ac:spMk id="73" creationId="{B8DD2392-397B-48BF-BEFA-EA1FB881CA85}"/>
          </ac:spMkLst>
        </pc:spChg>
        <pc:picChg chg="add del">
          <ac:chgData name="Michał Pyclik" userId="6d1d9512d460d1ef" providerId="LiveId" clId="{3847D459-7D73-4524-962B-758CCB86723A}" dt="2021-02-21T10:22:52.836" v="3964" actId="478"/>
          <ac:picMkLst>
            <pc:docMk/>
            <pc:sldMk cId="145783809" sldId="280"/>
            <ac:picMk id="1026" creationId="{1909DEB0-7E4B-4218-85CE-5B94C10DE16A}"/>
          </ac:picMkLst>
        </pc:picChg>
        <pc:picChg chg="add mod ord">
          <ac:chgData name="Michał Pyclik" userId="6d1d9512d460d1ef" providerId="LiveId" clId="{3847D459-7D73-4524-962B-758CCB86723A}" dt="2021-02-21T10:23:11.137" v="3966" actId="26606"/>
          <ac:picMkLst>
            <pc:docMk/>
            <pc:sldMk cId="145783809" sldId="280"/>
            <ac:picMk id="1028" creationId="{FF86BA68-3403-47D6-B3A3-CFE2B6D7D1EC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2674259235" sldId="280"/>
        </pc:sldMkLst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3833164298" sldId="281"/>
        </pc:sldMkLst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3355446597" sldId="282"/>
        </pc:sldMkLst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209958311" sldId="283"/>
        </pc:sldMkLst>
      </pc:sldChg>
    </pc:docChg>
  </pc:docChgLst>
  <pc:docChgLst>
    <pc:chgData name="Michał Pyclik" userId="6d1d9512d460d1ef" providerId="LiveId" clId="{F8A3673C-5DBA-4535-A294-4B24266F0B70}"/>
    <pc:docChg chg="undo custSel addSld modSld">
      <pc:chgData name="Michał Pyclik" userId="6d1d9512d460d1ef" providerId="LiveId" clId="{F8A3673C-5DBA-4535-A294-4B24266F0B70}" dt="2021-02-20T09:51:53.796" v="281" actId="27636"/>
      <pc:docMkLst>
        <pc:docMk/>
      </pc:docMkLst>
      <pc:sldChg chg="addSp delSp modSp add mod setBg delDesignElem">
        <pc:chgData name="Michał Pyclik" userId="6d1d9512d460d1ef" providerId="LiveId" clId="{F8A3673C-5DBA-4535-A294-4B24266F0B70}" dt="2021-02-20T09:47:19.032" v="138" actId="26606"/>
        <pc:sldMkLst>
          <pc:docMk/>
          <pc:sldMk cId="2307278001" sldId="272"/>
        </pc:sldMkLst>
        <pc:spChg chg="mod or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3" creationId="{1436EBC3-D4D5-4A89-9B48-F7A4500A65B7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1" creationId="{1BB56EB9-078F-4952-AC1F-149C7A0AE4D5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3" creationId="{10058680-D07C-4893-B2B7-91543F18AB32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5" creationId="{7B42427A-0A1F-4A55-8705-D9179F1E0CFB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7" creationId="{EE54A6FE-D8CB-48A3-900B-053D4EBD3B8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2" creationId="{1BB56EB9-078F-4952-AC1F-149C7A0AE4D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3" creationId="{10058680-D07C-4893-B2B7-91543F18AB32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5" creationId="{EE54A6FE-D8CB-48A3-900B-053D4EBD3B8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3079" creationId="{7B42427A-0A1F-4A55-8705-D9179F1E0CFB}"/>
          </ac:spMkLst>
        </pc:spChg>
        <pc:picChg chg="add mod">
          <ac:chgData name="Michał Pyclik" userId="6d1d9512d460d1ef" providerId="LiveId" clId="{F8A3673C-5DBA-4535-A294-4B24266F0B70}" dt="2021-02-20T09:47:19.032" v="138" actId="26606"/>
          <ac:picMkLst>
            <pc:docMk/>
            <pc:sldMk cId="2307278001" sldId="272"/>
            <ac:picMk id="1026" creationId="{DB952018-6E23-4640-B375-E7F500BF708B}"/>
          </ac:picMkLst>
        </pc:picChg>
        <pc:picChg chg="del">
          <ac:chgData name="Michał Pyclik" userId="6d1d9512d460d1ef" providerId="LiveId" clId="{F8A3673C-5DBA-4535-A294-4B24266F0B70}" dt="2021-02-20T09:47:15.594" v="136" actId="478"/>
          <ac:picMkLst>
            <pc:docMk/>
            <pc:sldMk cId="2307278001" sldId="272"/>
            <ac:picMk id="3074" creationId="{09E86D1F-260B-41F1-A63B-F4AF707F5E85}"/>
          </ac:picMkLst>
        </pc:picChg>
      </pc:sldChg>
      <pc:sldChg chg="addSp delSp modSp add mod setBg delDesignElem">
        <pc:chgData name="Michał Pyclik" userId="6d1d9512d460d1ef" providerId="LiveId" clId="{F8A3673C-5DBA-4535-A294-4B24266F0B70}" dt="2021-02-20T09:51:46.944" v="276" actId="27636"/>
        <pc:sldMkLst>
          <pc:docMk/>
          <pc:sldMk cId="3796038916" sldId="273"/>
        </pc:sldMkLst>
        <pc:spChg chg="mod">
          <ac:chgData name="Michał Pyclik" userId="6d1d9512d460d1ef" providerId="LiveId" clId="{F8A3673C-5DBA-4535-A294-4B24266F0B70}" dt="2021-02-20T09:51:46.944" v="276" actId="27636"/>
          <ac:spMkLst>
            <pc:docMk/>
            <pc:sldMk cId="3796038916" sldId="273"/>
            <ac:spMk id="3" creationId="{1436EBC3-D4D5-4A89-9B48-F7A4500A65B7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1" creationId="{1BB56EB9-078F-4952-AC1F-149C7A0AE4D5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3" creationId="{10058680-D07C-4893-B2B7-91543F18AB32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5" creationId="{7B42427A-0A1F-4A55-8705-D9179F1E0CFB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7" creationId="{EE54A6FE-D8CB-48A3-900B-053D4EBD3B85}"/>
          </ac:spMkLst>
        </pc:spChg>
        <pc:picChg chg="add mod">
          <ac:chgData name="Michał Pyclik" userId="6d1d9512d460d1ef" providerId="LiveId" clId="{F8A3673C-5DBA-4535-A294-4B24266F0B70}" dt="2021-02-20T09:50:22.304" v="171"/>
          <ac:picMkLst>
            <pc:docMk/>
            <pc:sldMk cId="3796038916" sldId="273"/>
            <ac:picMk id="9" creationId="{7B41E9B5-F127-45ED-926D-7B1A52922E09}"/>
          </ac:picMkLst>
        </pc:picChg>
        <pc:picChg chg="del">
          <ac:chgData name="Michał Pyclik" userId="6d1d9512d460d1ef" providerId="LiveId" clId="{F8A3673C-5DBA-4535-A294-4B24266F0B70}" dt="2021-02-20T09:50:22.048" v="170" actId="478"/>
          <ac:picMkLst>
            <pc:docMk/>
            <pc:sldMk cId="3796038916" sldId="273"/>
            <ac:picMk id="1026" creationId="{DB952018-6E23-4640-B375-E7F500BF708B}"/>
          </ac:picMkLst>
        </pc:picChg>
      </pc:sldChg>
      <pc:sldChg chg="addSp delSp modSp add mod setBg">
        <pc:chgData name="Michał Pyclik" userId="6d1d9512d460d1ef" providerId="LiveId" clId="{F8A3673C-5DBA-4535-A294-4B24266F0B70}" dt="2021-02-20T09:51:53.796" v="281" actId="27636"/>
        <pc:sldMkLst>
          <pc:docMk/>
          <pc:sldMk cId="4198340864" sldId="274"/>
        </pc:sldMkLst>
        <pc:spChg chg="mod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2" creationId="{CAF01737-518B-4FF8-9E90-5C43C3F3688A}"/>
          </ac:spMkLst>
        </pc:spChg>
        <pc:spChg chg="mod ord">
          <ac:chgData name="Michał Pyclik" userId="6d1d9512d460d1ef" providerId="LiveId" clId="{F8A3673C-5DBA-4535-A294-4B24266F0B70}" dt="2021-02-20T09:51:53.796" v="281" actId="27636"/>
          <ac:spMkLst>
            <pc:docMk/>
            <pc:sldMk cId="4198340864" sldId="274"/>
            <ac:spMk id="3" creationId="{1436EBC3-D4D5-4A89-9B48-F7A4500A65B7}"/>
          </ac:spMkLst>
        </pc:spChg>
        <pc:spChg chg="add del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71" creationId="{504BED40-EAF7-4E55-AFF7-2CD840EBD3AA}"/>
          </ac:spMkLst>
        </pc:spChg>
        <pc:spChg chg="add del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73" creationId="{F367CCF1-BB1E-41CF-8499-94A870C33EFA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75" creationId="{7B42427A-0A1F-4A55-8705-D9179F1E0CFB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77" creationId="{EE54A6FE-D8CB-48A3-900B-053D4EBD3B85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38" creationId="{1BB56EB9-078F-4952-AC1F-149C7A0AE4D5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0" creationId="{10058680-D07C-4893-B2B7-91543F18AB32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2" creationId="{7B42427A-0A1F-4A55-8705-D9179F1E0CFB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4" creationId="{EE54A6FE-D8CB-48A3-900B-053D4EBD3B85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2052" creationId="{1BB56EB9-078F-4952-AC1F-149C7A0AE4D5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2053" creationId="{10058680-D07C-4893-B2B7-91543F18AB32}"/>
          </ac:spMkLst>
        </pc:spChg>
        <pc:picChg chg="add mod">
          <ac:chgData name="Michał Pyclik" userId="6d1d9512d460d1ef" providerId="LiveId" clId="{F8A3673C-5DBA-4535-A294-4B24266F0B70}" dt="2021-02-20T09:50:31.348" v="173" actId="26606"/>
          <ac:picMkLst>
            <pc:docMk/>
            <pc:sldMk cId="4198340864" sldId="274"/>
            <ac:picMk id="4" creationId="{F4466DDF-93B8-4A2F-8413-8F8A59DDC539}"/>
          </ac:picMkLst>
        </pc:picChg>
        <pc:picChg chg="del">
          <ac:chgData name="Michał Pyclik" userId="6d1d9512d460d1ef" providerId="LiveId" clId="{F8A3673C-5DBA-4535-A294-4B24266F0B70}" dt="2021-02-20T09:49:16.240" v="159" actId="478"/>
          <ac:picMkLst>
            <pc:docMk/>
            <pc:sldMk cId="4198340864" sldId="274"/>
            <ac:picMk id="1026" creationId="{DB952018-6E23-4640-B375-E7F500BF708B}"/>
          </ac:picMkLst>
        </pc:picChg>
        <pc:picChg chg="add del mod">
          <ac:chgData name="Michał Pyclik" userId="6d1d9512d460d1ef" providerId="LiveId" clId="{F8A3673C-5DBA-4535-A294-4B24266F0B70}" dt="2021-02-20T09:50:19.220" v="169" actId="21"/>
          <ac:picMkLst>
            <pc:docMk/>
            <pc:sldMk cId="4198340864" sldId="274"/>
            <ac:picMk id="2050" creationId="{9EE15002-DCB0-402B-BE24-430FFD2D80C5}"/>
          </ac:picMkLst>
        </pc:picChg>
      </pc:sldChg>
    </pc:docChg>
  </pc:docChgLst>
  <pc:docChgLst>
    <pc:chgData name="Michał Pyclik" userId="6d1d9512d460d1ef" providerId="LiveId" clId="{F0E62B67-3424-4A0E-8225-F772BACBFACD}"/>
    <pc:docChg chg="undo redo custSel addSld delSld modSld sldOrd">
      <pc:chgData name="Michał Pyclik" userId="6d1d9512d460d1ef" providerId="LiveId" clId="{F0E62B67-3424-4A0E-8225-F772BACBFACD}" dt="2021-02-20T17:15:07.074" v="3405"/>
      <pc:docMkLst>
        <pc:docMk/>
      </pc:docMkLst>
      <pc:sldChg chg="addSp delSp modSp mod setClrOvrMap">
        <pc:chgData name="Michał Pyclik" userId="6d1d9512d460d1ef" providerId="LiveId" clId="{F0E62B67-3424-4A0E-8225-F772BACBFACD}" dt="2021-02-20T16:18:40.389" v="81" actId="26606"/>
        <pc:sldMkLst>
          <pc:docMk/>
          <pc:sldMk cId="2514764940" sldId="256"/>
        </pc:sldMkLst>
        <pc:spChg chg="mo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2" creationId="{71424E59-C207-4CD6-8833-3AE780C449A5}"/>
          </ac:spMkLst>
        </pc:spChg>
        <pc:spChg chg="mo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3" creationId="{8AEDDC77-F044-4F79-86A8-26223888E29B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9" creationId="{26B4480E-B7FF-4481-890E-043A69AE6FE2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1" creationId="{64C13BAB-7C00-4D21-A857-E3D41C0A2A66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3" creationId="{1F1FF39A-AC3C-4066-9D4C-519AA22812EA}"/>
          </ac:spMkLst>
        </pc:spChg>
        <pc:spChg chg="ad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9" creationId="{007891EC-4501-44ED-A8C8-B11B6DB767AB}"/>
          </ac:spMkLst>
        </pc:spChg>
        <pc:picChg chg="del">
          <ac:chgData name="Michał Pyclik" userId="6d1d9512d460d1ef" providerId="LiveId" clId="{F0E62B67-3424-4A0E-8225-F772BACBFACD}" dt="2021-02-20T16:18:27.272" v="80" actId="478"/>
          <ac:picMkLst>
            <pc:docMk/>
            <pc:sldMk cId="2514764940" sldId="256"/>
            <ac:picMk id="4" creationId="{E42DCF20-A656-48C0-8B92-1EA8268B1736}"/>
          </ac:picMkLst>
        </pc:picChg>
        <pc:picChg chg="add">
          <ac:chgData name="Michał Pyclik" userId="6d1d9512d460d1ef" providerId="LiveId" clId="{F0E62B67-3424-4A0E-8225-F772BACBFACD}" dt="2021-02-20T16:18:40.389" v="81" actId="26606"/>
          <ac:picMkLst>
            <pc:docMk/>
            <pc:sldMk cId="2514764940" sldId="256"/>
            <ac:picMk id="15" creationId="{F0C2BE22-7810-418E-ACDB-46EE1AEC4438}"/>
          </ac:picMkLst>
        </pc:picChg>
        <pc:cxnChg chg="add">
          <ac:chgData name="Michał Pyclik" userId="6d1d9512d460d1ef" providerId="LiveId" clId="{F0E62B67-3424-4A0E-8225-F772BACBFACD}" dt="2021-02-20T16:18:40.389" v="81" actId="26606"/>
          <ac:cxnSpMkLst>
            <pc:docMk/>
            <pc:sldMk cId="2514764940" sldId="256"/>
            <ac:cxnSpMk id="21" creationId="{34E5597F-CE67-4085-9548-E6A8036DA3BB}"/>
          </ac:cxnSpMkLst>
        </pc:cxnChg>
      </pc:sldChg>
      <pc:sldChg chg="modSp mod">
        <pc:chgData name="Michał Pyclik" userId="6d1d9512d460d1ef" providerId="LiveId" clId="{F0E62B67-3424-4A0E-8225-F772BACBFACD}" dt="2021-02-20T16:23:42.979" v="572" actId="20577"/>
        <pc:sldMkLst>
          <pc:docMk/>
          <pc:sldMk cId="1072895490" sldId="258"/>
        </pc:sldMkLst>
        <pc:spChg chg="mod">
          <ac:chgData name="Michał Pyclik" userId="6d1d9512d460d1ef" providerId="LiveId" clId="{F0E62B67-3424-4A0E-8225-F772BACBFACD}" dt="2021-02-20T16:23:42.979" v="572" actId="20577"/>
          <ac:spMkLst>
            <pc:docMk/>
            <pc:sldMk cId="1072895490" sldId="258"/>
            <ac:spMk id="3" creationId="{1436EBC3-D4D5-4A89-9B48-F7A4500A65B7}"/>
          </ac:spMkLst>
        </pc:spChg>
      </pc:sldChg>
      <pc:sldChg chg="modSp mod">
        <pc:chgData name="Michał Pyclik" userId="6d1d9512d460d1ef" providerId="LiveId" clId="{F0E62B67-3424-4A0E-8225-F772BACBFACD}" dt="2021-02-20T16:42:53.698" v="2282" actId="20577"/>
        <pc:sldMkLst>
          <pc:docMk/>
          <pc:sldMk cId="2215824991" sldId="259"/>
        </pc:sldMkLst>
        <pc:spChg chg="mod">
          <ac:chgData name="Michał Pyclik" userId="6d1d9512d460d1ef" providerId="LiveId" clId="{F0E62B67-3424-4A0E-8225-F772BACBFACD}" dt="2021-02-20T16:42:53.698" v="2282" actId="20577"/>
          <ac:spMkLst>
            <pc:docMk/>
            <pc:sldMk cId="2215824991" sldId="259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F0E62B67-3424-4A0E-8225-F772BACBFACD}" dt="2021-02-20T16:27:10.771" v="985" actId="20577"/>
        <pc:sldMkLst>
          <pc:docMk/>
          <pc:sldMk cId="4293560084" sldId="260"/>
        </pc:sldMkLst>
        <pc:spChg chg="mod">
          <ac:chgData name="Michał Pyclik" userId="6d1d9512d460d1ef" providerId="LiveId" clId="{F0E62B67-3424-4A0E-8225-F772BACBFACD}" dt="2021-02-20T16:25:02.181" v="584" actId="1076"/>
          <ac:spMkLst>
            <pc:docMk/>
            <pc:sldMk cId="4293560084" sldId="260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27:10.771" v="985" actId="20577"/>
          <ac:spMkLst>
            <pc:docMk/>
            <pc:sldMk cId="4293560084" sldId="260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1" creationId="{504BED40-EAF7-4E55-AFF7-2CD840EBD3AA}"/>
          </ac:spMkLst>
        </pc:spChg>
        <pc:spChg chg="del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3" creationId="{F367CCF1-BB1E-41CF-8499-94A870C33EFA}"/>
          </ac:spMkLst>
        </pc:spChg>
        <pc:spChg chg="add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8" creationId="{3CED7894-4F62-4A6C-8DB5-DB5BE08E9C03}"/>
          </ac:spMkLst>
        </pc:spChg>
        <pc:spChg chg="add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80" creationId="{E536F3B4-50F6-4C52-8F76-4EB1214719DC}"/>
          </ac:spMkLst>
        </pc:spChg>
        <pc:picChg chg="add mod">
          <ac:chgData name="Michał Pyclik" userId="6d1d9512d460d1ef" providerId="LiveId" clId="{F0E62B67-3424-4A0E-8225-F772BACBFACD}" dt="2021-02-20T16:24:54.880" v="581" actId="14100"/>
          <ac:picMkLst>
            <pc:docMk/>
            <pc:sldMk cId="4293560084" sldId="260"/>
            <ac:picMk id="5" creationId="{5264E1FF-AF4D-4783-AB5C-086C1E6435DF}"/>
          </ac:picMkLst>
        </pc:picChg>
        <pc:picChg chg="del">
          <ac:chgData name="Michał Pyclik" userId="6d1d9512d460d1ef" providerId="LiveId" clId="{F0E62B67-3424-4A0E-8225-F772BACBFACD}" dt="2021-02-20T16:24:04.825" v="576" actId="478"/>
          <ac:picMkLst>
            <pc:docMk/>
            <pc:sldMk cId="4293560084" sldId="260"/>
            <ac:picMk id="1026" creationId="{09AC5C19-E239-42D1-A630-81F3147C18F3}"/>
          </ac:picMkLst>
        </pc:picChg>
      </pc:sldChg>
      <pc:sldChg chg="modSp">
        <pc:chgData name="Michał Pyclik" userId="6d1d9512d460d1ef" providerId="LiveId" clId="{F0E62B67-3424-4A0E-8225-F772BACBFACD}" dt="2021-02-20T16:39:15.148" v="1828" actId="5793"/>
        <pc:sldMkLst>
          <pc:docMk/>
          <pc:sldMk cId="501137874" sldId="261"/>
        </pc:sldMkLst>
        <pc:graphicFrameChg chg="mod">
          <ac:chgData name="Michał Pyclik" userId="6d1d9512d460d1ef" providerId="LiveId" clId="{F0E62B67-3424-4A0E-8225-F772BACBFACD}" dt="2021-02-20T16:39:15.148" v="1828" actId="5793"/>
          <ac:graphicFrameMkLst>
            <pc:docMk/>
            <pc:sldMk cId="501137874" sldId="261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F0E62B67-3424-4A0E-8225-F772BACBFACD}" dt="2021-02-20T17:00:01.726" v="2889" actId="22"/>
        <pc:sldMkLst>
          <pc:docMk/>
          <pc:sldMk cId="3819317856" sldId="262"/>
        </pc:sldMkLst>
        <pc:spChg chg="mod">
          <ac:chgData name="Michał Pyclik" userId="6d1d9512d460d1ef" providerId="LiveId" clId="{F0E62B67-3424-4A0E-8225-F772BACBFACD}" dt="2021-02-20T16:57:07.359" v="2872" actId="1076"/>
          <ac:spMkLst>
            <pc:docMk/>
            <pc:sldMk cId="3819317856" sldId="262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57:16.799" v="2876" actId="14100"/>
          <ac:spMkLst>
            <pc:docMk/>
            <pc:sldMk cId="3819317856" sldId="262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1" creationId="{1BB56EB9-078F-4952-AC1F-149C7A0AE4D5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3" creationId="{10058680-D07C-4893-B2B7-91543F18AB32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5" creationId="{7B42427A-0A1F-4A55-8705-D9179F1E0CFB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7" creationId="{EE54A6FE-D8CB-48A3-900B-053D4EBD3B85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2" creationId="{18FFF8BA-E008-4068-851C-2CED296AC5C1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4" creationId="{832B0DA7-13B0-4805-B9BD-9BFACCB233CC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6" creationId="{D5D17921-1EF4-488E-A9AA-AC6B7F3CE91D}"/>
          </ac:spMkLst>
        </pc:spChg>
        <pc:picChg chg="add del">
          <ac:chgData name="Michał Pyclik" userId="6d1d9512d460d1ef" providerId="LiveId" clId="{F0E62B67-3424-4A0E-8225-F772BACBFACD}" dt="2021-02-20T16:56:32.846" v="2864" actId="21"/>
          <ac:picMkLst>
            <pc:docMk/>
            <pc:sldMk cId="3819317856" sldId="262"/>
            <ac:picMk id="4" creationId="{338899CE-A6B4-4F90-B8CE-8FAD20EFB12F}"/>
          </ac:picMkLst>
        </pc:picChg>
        <pc:picChg chg="add del">
          <ac:chgData name="Michał Pyclik" userId="6d1d9512d460d1ef" providerId="LiveId" clId="{F0E62B67-3424-4A0E-8225-F772BACBFACD}" dt="2021-02-20T17:00:01.726" v="2889" actId="22"/>
          <ac:picMkLst>
            <pc:docMk/>
            <pc:sldMk cId="3819317856" sldId="262"/>
            <ac:picMk id="6" creationId="{A0B2BE8F-6152-419F-8484-AC1962AC6E61}"/>
          </ac:picMkLst>
        </pc:picChg>
        <pc:picChg chg="add mod or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13" creationId="{910B823F-B7E0-494A-AC47-C30468A80B37}"/>
          </ac:picMkLst>
        </pc:picChg>
        <pc:picChg chg="del">
          <ac:chgData name="Michał Pyclik" userId="6d1d9512d460d1ef" providerId="LiveId" clId="{F0E62B67-3424-4A0E-8225-F772BACBFACD}" dt="2021-02-20T16:51:00.163" v="2779" actId="478"/>
          <ac:picMkLst>
            <pc:docMk/>
            <pc:sldMk cId="3819317856" sldId="262"/>
            <ac:picMk id="2050" creationId="{6351E997-8026-42AC-B0EA-E18BD2277F98}"/>
          </ac:picMkLst>
        </pc:picChg>
        <pc:picChg chg="add mod or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2" creationId="{AB46E432-C85E-485A-AF92-8028E3FB416F}"/>
          </ac:picMkLst>
        </pc:picChg>
        <pc:picChg chg="add mo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4" creationId="{CCCC720B-0557-4584-B79B-C862D1937EDF}"/>
          </ac:picMkLst>
        </pc:picChg>
        <pc:picChg chg="add mo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6" creationId="{268F8ECE-8FF4-4412-A906-BA116BD29151}"/>
          </ac:picMkLst>
        </pc:picChg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1047792802" sldId="263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131707787" sldId="264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3303905113" sldId="265"/>
        </pc:sldMkLst>
      </pc:sldChg>
      <pc:sldChg chg="addSp delSp modSp mod">
        <pc:chgData name="Michał Pyclik" userId="6d1d9512d460d1ef" providerId="LiveId" clId="{F0E62B67-3424-4A0E-8225-F772BACBFACD}" dt="2021-02-20T17:09:48.782" v="3158" actId="478"/>
        <pc:sldMkLst>
          <pc:docMk/>
          <pc:sldMk cId="4112880361" sldId="266"/>
        </pc:sldMkLst>
        <pc:spChg chg="add del mod">
          <ac:chgData name="Michał Pyclik" userId="6d1d9512d460d1ef" providerId="LiveId" clId="{F0E62B67-3424-4A0E-8225-F772BACBFACD}" dt="2021-02-20T17:09:45.655" v="3157" actId="21"/>
          <ac:spMkLst>
            <pc:docMk/>
            <pc:sldMk cId="4112880361" sldId="266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7:09:45.655" v="3157" actId="21"/>
          <ac:spMkLst>
            <pc:docMk/>
            <pc:sldMk cId="4112880361" sldId="266"/>
            <ac:spMk id="4" creationId="{4FF9A650-C1F3-4EB5-898E-DE614F79EFBF}"/>
          </ac:spMkLst>
        </pc:spChg>
        <pc:picChg chg="add del">
          <ac:chgData name="Michał Pyclik" userId="6d1d9512d460d1ef" providerId="LiveId" clId="{F0E62B67-3424-4A0E-8225-F772BACBFACD}" dt="2021-02-20T17:09:48.782" v="3158" actId="478"/>
          <ac:picMkLst>
            <pc:docMk/>
            <pc:sldMk cId="4112880361" sldId="266"/>
            <ac:picMk id="5122" creationId="{B98666D4-3226-4989-852D-CD63A656CAFB}"/>
          </ac:picMkLst>
        </pc:picChg>
      </pc:sldChg>
      <pc:sldChg chg="modSp mod">
        <pc:chgData name="Michał Pyclik" userId="6d1d9512d460d1ef" providerId="LiveId" clId="{F0E62B67-3424-4A0E-8225-F772BACBFACD}" dt="2021-02-20T16:50:55.178" v="2778" actId="12385"/>
        <pc:sldMkLst>
          <pc:docMk/>
          <pc:sldMk cId="317403593" sldId="267"/>
        </pc:sldMkLst>
        <pc:graphicFrameChg chg="modGraphic">
          <ac:chgData name="Michał Pyclik" userId="6d1d9512d460d1ef" providerId="LiveId" clId="{F0E62B67-3424-4A0E-8225-F772BACBFACD}" dt="2021-02-20T16:50:55.178" v="2778" actId="12385"/>
          <ac:graphicFrameMkLst>
            <pc:docMk/>
            <pc:sldMk cId="317403593" sldId="267"/>
            <ac:graphicFrameMk id="4" creationId="{2DAC36D0-22D1-4339-A80C-E12B8AC26343}"/>
          </ac:graphicFrameMkLst>
        </pc:graphicFrameChg>
      </pc:sldChg>
      <pc:sldChg chg="addSp modSp mod">
        <pc:chgData name="Michał Pyclik" userId="6d1d9512d460d1ef" providerId="LiveId" clId="{F0E62B67-3424-4A0E-8225-F772BACBFACD}" dt="2021-02-20T16:49:24.488" v="2561" actId="1076"/>
        <pc:sldMkLst>
          <pc:docMk/>
          <pc:sldMk cId="7603465" sldId="268"/>
        </pc:sldMkLst>
        <pc:graphicFrameChg chg="mod">
          <ac:chgData name="Michał Pyclik" userId="6d1d9512d460d1ef" providerId="LiveId" clId="{F0E62B67-3424-4A0E-8225-F772BACBFACD}" dt="2021-02-20T16:49:15.567" v="2558" actId="1076"/>
          <ac:graphicFrameMkLst>
            <pc:docMk/>
            <pc:sldMk cId="7603465" sldId="268"/>
            <ac:graphicFrameMk id="5" creationId="{74A04B68-57E9-4FCE-B704-596A0C78503A}"/>
          </ac:graphicFrameMkLst>
        </pc:graphicFrameChg>
        <pc:picChg chg="add mod">
          <ac:chgData name="Michał Pyclik" userId="6d1d9512d460d1ef" providerId="LiveId" clId="{F0E62B67-3424-4A0E-8225-F772BACBFACD}" dt="2021-02-20T16:49:24.488" v="2561" actId="1076"/>
          <ac:picMkLst>
            <pc:docMk/>
            <pc:sldMk cId="7603465" sldId="268"/>
            <ac:picMk id="1026" creationId="{F62257E3-B0C0-4F15-89A9-E56F77A55798}"/>
          </ac:picMkLst>
        </pc:picChg>
      </pc:sldChg>
      <pc:sldChg chg="modSp mod">
        <pc:chgData name="Michał Pyclik" userId="6d1d9512d460d1ef" providerId="LiveId" clId="{F0E62B67-3424-4A0E-8225-F772BACBFACD}" dt="2021-02-20T16:50:37.686" v="2776" actId="20577"/>
        <pc:sldMkLst>
          <pc:docMk/>
          <pc:sldMk cId="163805568" sldId="269"/>
        </pc:sldMkLst>
        <pc:spChg chg="mod">
          <ac:chgData name="Michał Pyclik" userId="6d1d9512d460d1ef" providerId="LiveId" clId="{F0E62B67-3424-4A0E-8225-F772BACBFACD}" dt="2021-02-20T16:50:37.686" v="2776" actId="20577"/>
          <ac:spMkLst>
            <pc:docMk/>
            <pc:sldMk cId="163805568" sldId="269"/>
            <ac:spMk id="3" creationId="{1436EBC3-D4D5-4A89-9B48-F7A4500A65B7}"/>
          </ac:spMkLst>
        </pc:spChg>
      </pc:sldChg>
      <pc:sldChg chg="modSp">
        <pc:chgData name="Michał Pyclik" userId="6d1d9512d460d1ef" providerId="LiveId" clId="{F0E62B67-3424-4A0E-8225-F772BACBFACD}" dt="2021-02-20T16:42:39.306" v="2280" actId="20577"/>
        <pc:sldMkLst>
          <pc:docMk/>
          <pc:sldMk cId="1657431875" sldId="270"/>
        </pc:sldMkLst>
        <pc:graphicFrameChg chg="mod">
          <ac:chgData name="Michał Pyclik" userId="6d1d9512d460d1ef" providerId="LiveId" clId="{F0E62B67-3424-4A0E-8225-F772BACBFACD}" dt="2021-02-20T16:42:39.306" v="2280" actId="20577"/>
          <ac:graphicFrameMkLst>
            <pc:docMk/>
            <pc:sldMk cId="1657431875" sldId="270"/>
            <ac:graphicFrameMk id="6" creationId="{F09277A2-25A7-43A4-80C6-D79664AEEEE5}"/>
          </ac:graphicFrameMkLst>
        </pc:graphicFrameChg>
      </pc:sldChg>
      <pc:sldChg chg="del">
        <pc:chgData name="Michał Pyclik" userId="6d1d9512d460d1ef" providerId="LiveId" clId="{F0E62B67-3424-4A0E-8225-F772BACBFACD}" dt="2021-02-20T16:23:59.047" v="575" actId="47"/>
        <pc:sldMkLst>
          <pc:docMk/>
          <pc:sldMk cId="716369762" sldId="271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2307278001" sldId="272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3796038916" sldId="273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4198340864" sldId="274"/>
        </pc:sldMkLst>
      </pc:sldChg>
      <pc:sldChg chg="addSp delSp modSp add mod setBg delDesignElem">
        <pc:chgData name="Michał Pyclik" userId="6d1d9512d460d1ef" providerId="LiveId" clId="{F0E62B67-3424-4A0E-8225-F772BACBFACD}" dt="2021-02-20T16:31:33.714" v="1524" actId="20577"/>
        <pc:sldMkLst>
          <pc:docMk/>
          <pc:sldMk cId="1176723355" sldId="275"/>
        </pc:sldMkLst>
        <pc:spChg chg="mod">
          <ac:chgData name="Michał Pyclik" userId="6d1d9512d460d1ef" providerId="LiveId" clId="{F0E62B67-3424-4A0E-8225-F772BACBFACD}" dt="2021-02-20T16:27:43.126" v="991" actId="26606"/>
          <ac:spMkLst>
            <pc:docMk/>
            <pc:sldMk cId="1176723355" sldId="275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31:33.714" v="1524" actId="20577"/>
          <ac:spMkLst>
            <pc:docMk/>
            <pc:sldMk cId="1176723355" sldId="275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27:18.759" v="987"/>
          <ac:spMkLst>
            <pc:docMk/>
            <pc:sldMk cId="1176723355" sldId="275"/>
            <ac:spMk id="78" creationId="{3CED7894-4F62-4A6C-8DB5-DB5BE08E9C03}"/>
          </ac:spMkLst>
        </pc:spChg>
        <pc:spChg chg="del">
          <ac:chgData name="Michał Pyclik" userId="6d1d9512d460d1ef" providerId="LiveId" clId="{F0E62B67-3424-4A0E-8225-F772BACBFACD}" dt="2021-02-20T16:27:18.759" v="987"/>
          <ac:spMkLst>
            <pc:docMk/>
            <pc:sldMk cId="1176723355" sldId="275"/>
            <ac:spMk id="80" creationId="{E536F3B4-50F6-4C52-8F76-4EB1214719DC}"/>
          </ac:spMkLst>
        </pc:spChg>
        <pc:picChg chg="del">
          <ac:chgData name="Michał Pyclik" userId="6d1d9512d460d1ef" providerId="LiveId" clId="{F0E62B67-3424-4A0E-8225-F772BACBFACD}" dt="2021-02-20T16:27:37.921" v="988" actId="478"/>
          <ac:picMkLst>
            <pc:docMk/>
            <pc:sldMk cId="1176723355" sldId="275"/>
            <ac:picMk id="5" creationId="{5264E1FF-AF4D-4783-AB5C-086C1E6435DF}"/>
          </ac:picMkLst>
        </pc:picChg>
        <pc:picChg chg="add mod">
          <ac:chgData name="Michał Pyclik" userId="6d1d9512d460d1ef" providerId="LiveId" clId="{F0E62B67-3424-4A0E-8225-F772BACBFACD}" dt="2021-02-20T16:27:43.126" v="991" actId="26606"/>
          <ac:picMkLst>
            <pc:docMk/>
            <pc:sldMk cId="1176723355" sldId="275"/>
            <ac:picMk id="6" creationId="{87D29B00-E5AD-486C-BAEC-78C24981E219}"/>
          </ac:picMkLst>
        </pc:picChg>
      </pc:sldChg>
      <pc:sldChg chg="addSp delSp modSp add mod setBg">
        <pc:chgData name="Michał Pyclik" userId="6d1d9512d460d1ef" providerId="LiveId" clId="{F0E62B67-3424-4A0E-8225-F772BACBFACD}" dt="2021-02-20T16:33:24.007" v="1579" actId="14100"/>
        <pc:sldMkLst>
          <pc:docMk/>
          <pc:sldMk cId="1988278547" sldId="276"/>
        </pc:sldMkLst>
        <pc:spChg chg="mo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33:24.007" v="1579" actId="14100"/>
          <ac:spMkLst>
            <pc:docMk/>
            <pc:sldMk cId="1988278547" sldId="276"/>
            <ac:spMk id="3" creationId="{1436EBC3-D4D5-4A89-9B48-F7A4500A65B7}"/>
          </ac:spMkLst>
        </pc:spChg>
        <pc:spChg chg="ad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10" creationId="{3CED7894-4F62-4A6C-8DB5-DB5BE08E9C03}"/>
          </ac:spMkLst>
        </pc:spChg>
        <pc:spChg chg="ad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12" creationId="{E536F3B4-50F6-4C52-8F76-4EB1214719DC}"/>
          </ac:spMkLst>
        </pc:spChg>
        <pc:picChg chg="add mod">
          <ac:chgData name="Michał Pyclik" userId="6d1d9512d460d1ef" providerId="LiveId" clId="{F0E62B67-3424-4A0E-8225-F772BACBFACD}" dt="2021-02-20T16:33:19.829" v="1578" actId="14100"/>
          <ac:picMkLst>
            <pc:docMk/>
            <pc:sldMk cId="1988278547" sldId="276"/>
            <ac:picMk id="5" creationId="{B4052B5C-3C1C-4A26-AAD1-CCC5446310C5}"/>
          </ac:picMkLst>
        </pc:picChg>
        <pc:picChg chg="del">
          <ac:chgData name="Michał Pyclik" userId="6d1d9512d460d1ef" providerId="LiveId" clId="{F0E62B67-3424-4A0E-8225-F772BACBFACD}" dt="2021-02-20T16:33:07.116" v="1574" actId="478"/>
          <ac:picMkLst>
            <pc:docMk/>
            <pc:sldMk cId="1988278547" sldId="276"/>
            <ac:picMk id="6" creationId="{87D29B00-E5AD-486C-BAEC-78C24981E219}"/>
          </ac:picMkLst>
        </pc:picChg>
      </pc:sldChg>
      <pc:sldChg chg="addSp delSp modSp add mod setBg delDesignElem">
        <pc:chgData name="Michał Pyclik" userId="6d1d9512d460d1ef" providerId="LiveId" clId="{F0E62B67-3424-4A0E-8225-F772BACBFACD}" dt="2021-02-20T16:56:16.573" v="2862" actId="27636"/>
        <pc:sldMkLst>
          <pc:docMk/>
          <pc:sldMk cId="2186532816" sldId="277"/>
        </pc:sldMkLst>
        <pc:spChg chg="del">
          <ac:chgData name="Michał Pyclik" userId="6d1d9512d460d1ef" providerId="LiveId" clId="{F0E62B67-3424-4A0E-8225-F772BACBFACD}" dt="2021-02-20T16:54:24.412" v="2827" actId="478"/>
          <ac:spMkLst>
            <pc:docMk/>
            <pc:sldMk cId="2186532816" sldId="277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56:16.573" v="2862" actId="27636"/>
          <ac:spMkLst>
            <pc:docMk/>
            <pc:sldMk cId="2186532816" sldId="277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6:54:26.710" v="2828" actId="478"/>
          <ac:spMkLst>
            <pc:docMk/>
            <pc:sldMk cId="2186532816" sldId="277"/>
            <ac:spMk id="5" creationId="{14976D83-7E4B-45A2-8A29-A158033FA642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2" creationId="{18FFF8BA-E008-4068-851C-2CED296AC5C1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4" creationId="{832B0DA7-13B0-4805-B9BD-9BFACCB233CC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6" creationId="{D5D17921-1EF4-488E-A9AA-AC6B7F3CE91D}"/>
          </ac:spMkLst>
        </pc:spChg>
      </pc:sldChg>
      <pc:sldChg chg="add">
        <pc:chgData name="Michał Pyclik" userId="6d1d9512d460d1ef" providerId="LiveId" clId="{F0E62B67-3424-4A0E-8225-F772BACBFACD}" dt="2021-02-20T16:57:22.150" v="2877"/>
        <pc:sldMkLst>
          <pc:docMk/>
          <pc:sldMk cId="1145147882" sldId="278"/>
        </pc:sldMkLst>
      </pc:sldChg>
      <pc:sldChg chg="addSp delSp modSp add mod ord setBg setClrOvrMap">
        <pc:chgData name="Michał Pyclik" userId="6d1d9512d460d1ef" providerId="LiveId" clId="{F0E62B67-3424-4A0E-8225-F772BACBFACD}" dt="2021-02-20T17:08:31.926" v="3150"/>
        <pc:sldMkLst>
          <pc:docMk/>
          <pc:sldMk cId="822721035" sldId="279"/>
        </pc:sldMkLst>
        <pc:spChg chg="del">
          <ac:chgData name="Michał Pyclik" userId="6d1d9512d460d1ef" providerId="LiveId" clId="{F0E62B67-3424-4A0E-8225-F772BACBFACD}" dt="2021-02-20T17:00:10.847" v="2892" actId="478"/>
          <ac:spMkLst>
            <pc:docMk/>
            <pc:sldMk cId="822721035" sldId="279"/>
            <ac:spMk id="2" creationId="{CAF01737-518B-4FF8-9E90-5C43C3F3688A}"/>
          </ac:spMkLst>
        </pc:spChg>
        <pc:spChg chg="del mod">
          <ac:chgData name="Michał Pyclik" userId="6d1d9512d460d1ef" providerId="LiveId" clId="{F0E62B67-3424-4A0E-8225-F772BACBFACD}" dt="2021-02-20T17:00:58.357" v="2899" actId="22"/>
          <ac:spMkLst>
            <pc:docMk/>
            <pc:sldMk cId="822721035" sldId="279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7:00:16.687" v="2897" actId="478"/>
          <ac:spMkLst>
            <pc:docMk/>
            <pc:sldMk cId="822721035" sldId="279"/>
            <ac:spMk id="5" creationId="{7EBE4BE4-78A1-4152-9859-FECD7DB39FB3}"/>
          </ac:spMkLst>
        </pc:spChg>
        <pc:spChg chg="add mod">
          <ac:chgData name="Michał Pyclik" userId="6d1d9512d460d1ef" providerId="LiveId" clId="{F0E62B67-3424-4A0E-8225-F772BACBFACD}" dt="2021-02-20T17:03:02.056" v="3116" actId="14100"/>
          <ac:spMkLst>
            <pc:docMk/>
            <pc:sldMk cId="822721035" sldId="279"/>
            <ac:spMk id="15" creationId="{F3B3CD43-D71A-4277-843D-1A6E13F8CCB7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18" creationId="{336151B4-BF0C-4090-9C11-F44C695E0FF2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0" creationId="{54B2A828-059F-4139-8976-1EC84C3B8B64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2" creationId="{8FBDBC94-F6D2-42A5-9AA2-51F848C9B699}"/>
          </ac:spMkLst>
        </pc:spChg>
        <pc:spChg chg="add del">
          <ac:chgData name="Michał Pyclik" userId="6d1d9512d460d1ef" providerId="LiveId" clId="{F0E62B67-3424-4A0E-8225-F772BACBFACD}" dt="2021-02-20T17:03:51.258" v="3120" actId="22"/>
          <ac:spMkLst>
            <pc:docMk/>
            <pc:sldMk cId="822721035" sldId="279"/>
            <ac:spMk id="23" creationId="{6D78E413-8F78-4248-80F3-F2F05704632A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4" creationId="{F7A6A388-3D02-439B-8C27-E25E6A032294}"/>
          </ac:spMkLst>
        </pc:spChg>
        <pc:picChg chg="add mo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7" creationId="{4269C4A0-4EA5-46F5-A122-95783783D12E}"/>
          </ac:picMkLst>
        </pc:picChg>
        <pc:picChg chg="add mod or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9" creationId="{769CE92E-2653-46BA-A6E5-E172E2F84631}"/>
          </ac:picMkLst>
        </pc:picChg>
        <pc:picChg chg="add mo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11" creationId="{B37131F2-4CE2-48CE-91A6-2A50A15A2B1E}"/>
          </ac:picMkLst>
        </pc:picChg>
        <pc:picChg chg="del">
          <ac:chgData name="Michał Pyclik" userId="6d1d9512d460d1ef" providerId="LiveId" clId="{F0E62B67-3424-4A0E-8225-F772BACBFACD}" dt="2021-02-20T17:00:12.922" v="2895" actId="478"/>
          <ac:picMkLst>
            <pc:docMk/>
            <pc:sldMk cId="822721035" sldId="279"/>
            <ac:picMk id="13" creationId="{910B823F-B7E0-494A-AC47-C30468A80B37}"/>
          </ac:picMkLst>
        </pc:picChg>
        <pc:picChg chg="del mod">
          <ac:chgData name="Michał Pyclik" userId="6d1d9512d460d1ef" providerId="LiveId" clId="{F0E62B67-3424-4A0E-8225-F772BACBFACD}" dt="2021-02-20T17:08:31.926" v="3150"/>
          <ac:picMkLst>
            <pc:docMk/>
            <pc:sldMk cId="822721035" sldId="279"/>
            <ac:picMk id="14" creationId="{2CA51CC7-F0DA-466D-92CE-733EEE3A5A83}"/>
          </ac:picMkLst>
        </pc:picChg>
        <pc:picChg chg="del">
          <ac:chgData name="Michał Pyclik" userId="6d1d9512d460d1ef" providerId="LiveId" clId="{F0E62B67-3424-4A0E-8225-F772BACBFACD}" dt="2021-02-20T17:00:12.314" v="2894" actId="478"/>
          <ac:picMkLst>
            <pc:docMk/>
            <pc:sldMk cId="822721035" sldId="279"/>
            <ac:picMk id="2052" creationId="{AB46E432-C85E-485A-AF92-8028E3FB416F}"/>
          </ac:picMkLst>
        </pc:picChg>
        <pc:picChg chg="del">
          <ac:chgData name="Michał Pyclik" userId="6d1d9512d460d1ef" providerId="LiveId" clId="{F0E62B67-3424-4A0E-8225-F772BACBFACD}" dt="2021-02-20T17:00:11.706" v="2893" actId="478"/>
          <ac:picMkLst>
            <pc:docMk/>
            <pc:sldMk cId="822721035" sldId="279"/>
            <ac:picMk id="2054" creationId="{CCCC720B-0557-4584-B79B-C862D1937EDF}"/>
          </ac:picMkLst>
        </pc:picChg>
        <pc:picChg chg="del">
          <ac:chgData name="Michał Pyclik" userId="6d1d9512d460d1ef" providerId="LiveId" clId="{F0E62B67-3424-4A0E-8225-F772BACBFACD}" dt="2021-02-20T17:00:13.659" v="2896" actId="478"/>
          <ac:picMkLst>
            <pc:docMk/>
            <pc:sldMk cId="822721035" sldId="279"/>
            <ac:picMk id="2056" creationId="{268F8ECE-8FF4-4412-A906-BA116BD29151}"/>
          </ac:picMkLst>
        </pc:picChg>
      </pc:sldChg>
      <pc:sldChg chg="modSp add mod ord">
        <pc:chgData name="Michał Pyclik" userId="6d1d9512d460d1ef" providerId="LiveId" clId="{F0E62B67-3424-4A0E-8225-F772BACBFACD}" dt="2021-02-20T17:15:07.074" v="3405"/>
        <pc:sldMkLst>
          <pc:docMk/>
          <pc:sldMk cId="2674259235" sldId="280"/>
        </pc:sldMkLst>
        <pc:spChg chg="mod">
          <ac:chgData name="Michał Pyclik" userId="6d1d9512d460d1ef" providerId="LiveId" clId="{F0E62B67-3424-4A0E-8225-F772BACBFACD}" dt="2021-02-20T17:05:15.974" v="3131"/>
          <ac:spMkLst>
            <pc:docMk/>
            <pc:sldMk cId="2674259235" sldId="280"/>
            <ac:spMk id="3" creationId="{1436EBC3-D4D5-4A89-9B48-F7A4500A65B7}"/>
          </ac:spMkLst>
        </pc:spChg>
      </pc:sldChg>
      <pc:sldChg chg="addSp delSp modSp new mod setBg">
        <pc:chgData name="Michał Pyclik" userId="6d1d9512d460d1ef" providerId="LiveId" clId="{F0E62B67-3424-4A0E-8225-F772BACBFACD}" dt="2021-02-20T17:07:49.400" v="3149" actId="26606"/>
        <pc:sldMkLst>
          <pc:docMk/>
          <pc:sldMk cId="3833164298" sldId="281"/>
        </pc:sldMkLst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5" creationId="{57886309-8F28-488F-8BA9-0BF7494C8DDC}"/>
          </ac:spMkLst>
        </pc:spChg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7" creationId="{10D5ABE4-8A47-4A84-9DB4-CCB7A3D42258}"/>
          </ac:spMkLst>
        </pc:spChg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9" creationId="{D8EB06DC-2D36-4101-B5B2-45B5B1EEC588}"/>
          </ac:spMkLst>
        </pc:spChg>
        <pc:picChg chg="add del mod ord">
          <ac:chgData name="Michał Pyclik" userId="6d1d9512d460d1ef" providerId="LiveId" clId="{F0E62B67-3424-4A0E-8225-F772BACBFACD}" dt="2021-02-20T17:07:49.400" v="3149" actId="26606"/>
          <ac:picMkLst>
            <pc:docMk/>
            <pc:sldMk cId="3833164298" sldId="281"/>
            <ac:picMk id="3074" creationId="{408A7D7F-BF53-449B-B8F9-A177D673DDAA}"/>
          </ac:picMkLst>
        </pc:picChg>
        <pc:picChg chg="add del">
          <ac:chgData name="Michał Pyclik" userId="6d1d9512d460d1ef" providerId="LiveId" clId="{F0E62B67-3424-4A0E-8225-F772BACBFACD}" dt="2021-02-20T17:07:16.958" v="3146"/>
          <ac:picMkLst>
            <pc:docMk/>
            <pc:sldMk cId="3833164298" sldId="281"/>
            <ac:picMk id="3076" creationId="{F5A957B5-E1A3-4ADC-B333-CC1DC08F3849}"/>
          </ac:picMkLst>
        </pc:picChg>
        <pc:picChg chg="add mod">
          <ac:chgData name="Michał Pyclik" userId="6d1d9512d460d1ef" providerId="LiveId" clId="{F0E62B67-3424-4A0E-8225-F772BACBFACD}" dt="2021-02-20T17:07:49.400" v="3149" actId="26606"/>
          <ac:picMkLst>
            <pc:docMk/>
            <pc:sldMk cId="3833164298" sldId="281"/>
            <ac:picMk id="3078" creationId="{C7CA8125-7A99-4E22-AC2C-89A67037BB9E}"/>
          </ac:picMkLst>
        </pc:picChg>
      </pc:sldChg>
      <pc:sldChg chg="addSp delSp modSp new mod setBg setClrOvrMap">
        <pc:chgData name="Michał Pyclik" userId="6d1d9512d460d1ef" providerId="LiveId" clId="{F0E62B67-3424-4A0E-8225-F772BACBFACD}" dt="2021-02-20T17:10:40.041" v="3278" actId="26606"/>
        <pc:sldMkLst>
          <pc:docMk/>
          <pc:sldMk cId="3355446597" sldId="282"/>
        </pc:sldMkLst>
        <pc:spChg chg="add del mod">
          <ac:chgData name="Michał Pyclik" userId="6d1d9512d460d1ef" providerId="LiveId" clId="{F0E62B67-3424-4A0E-8225-F772BACBFACD}" dt="2021-02-20T17:09:53.497" v="3160" actId="478"/>
          <ac:spMkLst>
            <pc:docMk/>
            <pc:sldMk cId="3355446597" sldId="282"/>
            <ac:spMk id="2" creationId="{F4257EC3-269B-4A57-B8BE-5DE3388E1754}"/>
          </ac:spMkLst>
        </pc:spChg>
        <pc:spChg chg="add mo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4" creationId="{7A7CDA52-1AF3-4EA5-AD4F-B53ED288FDC8}"/>
          </ac:spMkLst>
        </pc:spChg>
        <pc:spChg chg="add del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8" creationId="{587D26DA-9773-4A0E-B213-DDF20A1F1F27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3" creationId="{DD651B61-325E-4E73-8445-38B0DE8AAAB6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5" creationId="{B42E5253-D3AC-4AC2-B766-8B34F13C2F5E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7" creationId="{10AE8D57-436A-4073-9A75-15BB5949F8B4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9" creationId="{E2852671-8EB6-4EAF-8AF8-65CF3FD66456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1" creationId="{F7207B7B-5C57-458C-BE38-95D2CD7655BB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3" creationId="{9822E561-F97C-4CBB-A9A6-A6BF6317BC84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5" creationId="{B01B0E58-A5C8-4CDA-A2E0-35DF94E59857}"/>
          </ac:spMkLst>
        </pc:spChg>
        <pc:picChg chg="add mod ord">
          <ac:chgData name="Michał Pyclik" userId="6d1d9512d460d1ef" providerId="LiveId" clId="{F0E62B67-3424-4A0E-8225-F772BACBFACD}" dt="2021-02-20T17:10:40.041" v="3278" actId="26606"/>
          <ac:picMkLst>
            <pc:docMk/>
            <pc:sldMk cId="3355446597" sldId="282"/>
            <ac:picMk id="3" creationId="{133DDA30-10FC-4572-A5B6-79D2B7C2AB0B}"/>
          </ac:picMkLst>
        </pc:picChg>
      </pc:sldChg>
      <pc:sldChg chg="addSp delSp modSp add mod setBg setClrOvrMap delDesignElem">
        <pc:chgData name="Michał Pyclik" userId="6d1d9512d460d1ef" providerId="LiveId" clId="{F0E62B67-3424-4A0E-8225-F772BACBFACD}" dt="2021-02-20T17:14:49.906" v="3403" actId="1076"/>
        <pc:sldMkLst>
          <pc:docMk/>
          <pc:sldMk cId="209958311" sldId="283"/>
        </pc:sldMkLst>
        <pc:spChg chg="mod ord">
          <ac:chgData name="Michał Pyclik" userId="6d1d9512d460d1ef" providerId="LiveId" clId="{F0E62B67-3424-4A0E-8225-F772BACBFACD}" dt="2021-02-20T17:14:49.906" v="3403" actId="1076"/>
          <ac:spMkLst>
            <pc:docMk/>
            <pc:sldMk cId="209958311" sldId="283"/>
            <ac:spMk id="4" creationId="{7A7CDA52-1AF3-4EA5-AD4F-B53ED288FDC8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3" creationId="{DD651B61-325E-4E73-8445-38B0DE8AAAB6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5" creationId="{B42E5253-D3AC-4AC2-B766-8B34F13C2F5E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7" creationId="{10AE8D57-436A-4073-9A75-15BB5949F8B4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9" creationId="{E2852671-8EB6-4EAF-8AF8-65CF3FD66456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1" creationId="{F7207B7B-5C57-458C-BE38-95D2CD7655BB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3" creationId="{9822E561-F97C-4CBB-A9A6-A6BF6317BC84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5" creationId="{B01B0E58-A5C8-4CDA-A2E0-35DF94E59857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3" creationId="{E6C8E6EB-4C59-429B-97E4-72A058CFC4FB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5" creationId="{B5B90362-AFCC-46A9-B41C-A257A8C5B314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7" creationId="{F71EF7F1-38BA-471D-8CD4-2A9AE8E35527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9" creationId="{36B822CC-7DA9-4417-AA94-64CEB676F0B8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81" creationId="{AFA01E88-71CC-4FF3-9E81-51E0C32B45E4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37" creationId="{E6C8E6EB-4C59-429B-97E4-72A058CFC4FB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39" creationId="{B5B90362-AFCC-46A9-B41C-A257A8C5B314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1" creationId="{F71EF7F1-38BA-471D-8CD4-2A9AE8E35527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3" creationId="{FAAAB002-E48E-4009-828A-511F7A828053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5" creationId="{97EF55D5-23F0-4398-B16B-AEF5778C3048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7" creationId="{FDF32581-CAA1-43C6-8532-DC56C8435C25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0" creationId="{E6C8E6EB-4C59-429B-97E4-72A058CFC4FB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1" creationId="{B5B90362-AFCC-46A9-B41C-A257A8C5B314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2" creationId="{F71EF7F1-38BA-471D-8CD4-2A9AE8E35527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3" creationId="{B8DD2392-397B-48BF-BEFA-EA1FB881CA85}"/>
          </ac:spMkLst>
        </pc:spChg>
        <pc:picChg chg="del">
          <ac:chgData name="Michał Pyclik" userId="6d1d9512d460d1ef" providerId="LiveId" clId="{F0E62B67-3424-4A0E-8225-F772BACBFACD}" dt="2021-02-20T17:12:53.125" v="3382" actId="478"/>
          <ac:picMkLst>
            <pc:docMk/>
            <pc:sldMk cId="209958311" sldId="283"/>
            <ac:picMk id="3" creationId="{133DDA30-10FC-4572-A5B6-79D2B7C2AB0B}"/>
          </ac:picMkLst>
        </pc:picChg>
        <pc:picChg chg="add del mod">
          <ac:chgData name="Michał Pyclik" userId="6d1d9512d460d1ef" providerId="LiveId" clId="{F0E62B67-3424-4A0E-8225-F772BACBFACD}" dt="2021-02-20T17:14:02.166" v="3386" actId="478"/>
          <ac:picMkLst>
            <pc:docMk/>
            <pc:sldMk cId="209958311" sldId="283"/>
            <ac:picMk id="6146" creationId="{A2EDAB14-8212-4857-9D49-E22212201A82}"/>
          </ac:picMkLst>
        </pc:picChg>
        <pc:picChg chg="add mod">
          <ac:chgData name="Michał Pyclik" userId="6d1d9512d460d1ef" providerId="LiveId" clId="{F0E62B67-3424-4A0E-8225-F772BACBFACD}" dt="2021-02-20T17:14:35.942" v="3399" actId="1076"/>
          <ac:picMkLst>
            <pc:docMk/>
            <pc:sldMk cId="209958311" sldId="283"/>
            <ac:picMk id="6148" creationId="{DA5C6FAD-28A0-493D-829F-5050D3416B46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279B688-0816-44FE-A1BE-515B518DED28}">
      <dgm:prSet phldrT="[Tekst]"/>
      <dgm:spPr/>
      <dgm:t>
        <a:bodyPr/>
        <a:lstStyle/>
        <a:p>
          <a:r>
            <a:rPr lang="pl-PL" dirty="0"/>
            <a:t>Organizacja</a:t>
          </a:r>
          <a:br>
            <a:rPr lang="pl-PL" dirty="0"/>
          </a:br>
          <a:r>
            <a:rPr lang="pl-PL" dirty="0"/>
            <a:t>2h</a:t>
          </a:r>
        </a:p>
      </dgm:t>
    </dgm:pt>
    <dgm:pt modelId="{DC03D81B-84DB-4957-BE36-34D03FC40D75}" type="parTrans" cxnId="{46C8E7E9-4153-4E7C-A8C1-F869852F983A}">
      <dgm:prSet/>
      <dgm:spPr/>
      <dgm:t>
        <a:bodyPr/>
        <a:lstStyle/>
        <a:p>
          <a:endParaRPr lang="pl-PL"/>
        </a:p>
      </dgm:t>
    </dgm:pt>
    <dgm:pt modelId="{C0BCAA3D-F094-4A7F-BFCD-338B1D8AF2D5}" type="sibTrans" cxnId="{46C8E7E9-4153-4E7C-A8C1-F869852F983A}">
      <dgm:prSet/>
      <dgm:spPr/>
      <dgm:t>
        <a:bodyPr/>
        <a:lstStyle/>
        <a:p>
          <a:endParaRPr lang="pl-PL"/>
        </a:p>
      </dgm:t>
    </dgm:pt>
    <dgm:pt modelId="{202AE7CE-E9AE-4FB8-9FFD-12BF07842B57}">
      <dgm:prSet phldrT="[Tekst]"/>
      <dgm:spPr/>
      <dgm:t>
        <a:bodyPr/>
        <a:lstStyle/>
        <a:p>
          <a:r>
            <a:rPr lang="pl-PL" dirty="0"/>
            <a:t>Podzielenie klasy na 3 grupy. Każda z opracuje jeden z zadanych tematów w formie prezentacji.</a:t>
          </a:r>
        </a:p>
      </dgm:t>
    </dgm:pt>
    <dgm:pt modelId="{483C31B3-A626-4A61-B4C2-A196B27CFC18}" type="parTrans" cxnId="{DC6875B7-1707-4B1C-BAD1-6FAFE94E4E3D}">
      <dgm:prSet/>
      <dgm:spPr/>
      <dgm:t>
        <a:bodyPr/>
        <a:lstStyle/>
        <a:p>
          <a:endParaRPr lang="pl-PL"/>
        </a:p>
      </dgm:t>
    </dgm:pt>
    <dgm:pt modelId="{C2003AFC-BBAF-45F5-B655-5B46E7A5F592}" type="sibTrans" cxnId="{DC6875B7-1707-4B1C-BAD1-6FAFE94E4E3D}">
      <dgm:prSet/>
      <dgm:spPr/>
      <dgm:t>
        <a:bodyPr/>
        <a:lstStyle/>
        <a:p>
          <a:endParaRPr lang="pl-PL"/>
        </a:p>
      </dgm:t>
    </dgm:pt>
    <dgm:pt modelId="{B422BDDE-20BD-4ABA-8E00-946934571353}">
      <dgm:prSet phldrT="[Tekst]"/>
      <dgm:spPr/>
      <dgm:t>
        <a:bodyPr/>
        <a:lstStyle/>
        <a:p>
          <a:r>
            <a:rPr lang="pl-PL" dirty="0"/>
            <a:t>Informacje  1h</a:t>
          </a:r>
        </a:p>
      </dgm:t>
    </dgm:pt>
    <dgm:pt modelId="{EF81CFB4-B9B9-4131-9358-624C69CC043A}" type="parTrans" cxnId="{8116BFA2-29D7-4BF4-9297-AF8D1ACCF00A}">
      <dgm:prSet/>
      <dgm:spPr/>
      <dgm:t>
        <a:bodyPr/>
        <a:lstStyle/>
        <a:p>
          <a:endParaRPr lang="pl-PL"/>
        </a:p>
      </dgm:t>
    </dgm:pt>
    <dgm:pt modelId="{D3540E48-F506-4D33-AB57-0DB360352216}" type="sibTrans" cxnId="{8116BFA2-29D7-4BF4-9297-AF8D1ACCF00A}">
      <dgm:prSet/>
      <dgm:spPr/>
      <dgm:t>
        <a:bodyPr/>
        <a:lstStyle/>
        <a:p>
          <a:endParaRPr lang="pl-PL"/>
        </a:p>
      </dgm:t>
    </dgm:pt>
    <dgm:pt modelId="{0C6867D7-931A-47CF-AE63-5F37BD507410}">
      <dgm:prSet phldrT="[Tekst]"/>
      <dgm:spPr/>
      <dgm:t>
        <a:bodyPr/>
        <a:lstStyle/>
        <a:p>
          <a:r>
            <a:rPr lang="pl-PL" dirty="0"/>
            <a:t>W oparciu o wcześniej uzyskanie informacje członkowie grupy pracując indywidualnie pozyskują materiały niezbędne do przygotowania prezentacji.</a:t>
          </a:r>
        </a:p>
      </dgm:t>
    </dgm:pt>
    <dgm:pt modelId="{E8F49570-6297-448E-87EB-E06CEB71B0C8}" type="parTrans" cxnId="{7D5B7707-784E-45BA-BB09-4E44ABED11CD}">
      <dgm:prSet/>
      <dgm:spPr/>
      <dgm:t>
        <a:bodyPr/>
        <a:lstStyle/>
        <a:p>
          <a:endParaRPr lang="pl-PL"/>
        </a:p>
      </dgm:t>
    </dgm:pt>
    <dgm:pt modelId="{8CC24039-F884-4296-B826-0752A519D6D5}" type="sibTrans" cxnId="{7D5B7707-784E-45BA-BB09-4E44ABED11CD}">
      <dgm:prSet/>
      <dgm:spPr/>
      <dgm:t>
        <a:bodyPr/>
        <a:lstStyle/>
        <a:p>
          <a:endParaRPr lang="pl-PL"/>
        </a:p>
      </dgm:t>
    </dgm:pt>
    <dgm:pt modelId="{87F7500A-E37E-4716-A526-E4D746EFA32D}">
      <dgm:prSet phldrT="[Tekst]"/>
      <dgm:spPr/>
      <dgm:t>
        <a:bodyPr/>
        <a:lstStyle/>
        <a:p>
          <a:r>
            <a:rPr lang="pl-PL" dirty="0"/>
            <a:t>Omówienie z grupami przydzielonego im tematu.</a:t>
          </a:r>
        </a:p>
      </dgm:t>
    </dgm:pt>
    <dgm:pt modelId="{197E476F-643C-4519-B852-747848ED334A}" type="parTrans" cxnId="{B75F12F2-5359-4DF4-91F5-9FD4C4624689}">
      <dgm:prSet/>
      <dgm:spPr/>
      <dgm:t>
        <a:bodyPr/>
        <a:lstStyle/>
        <a:p>
          <a:endParaRPr lang="pl-PL"/>
        </a:p>
      </dgm:t>
    </dgm:pt>
    <dgm:pt modelId="{1B9E4E8D-746B-4C0F-9EB1-D98FA3310D98}" type="sibTrans" cxnId="{B75F12F2-5359-4DF4-91F5-9FD4C4624689}">
      <dgm:prSet/>
      <dgm:spPr/>
      <dgm:t>
        <a:bodyPr/>
        <a:lstStyle/>
        <a:p>
          <a:endParaRPr lang="pl-PL"/>
        </a:p>
      </dgm:t>
    </dgm:pt>
    <dgm:pt modelId="{63970A91-F9AD-4844-90E8-C687E9979ED3}">
      <dgm:prSet phldrT="[Tekst]"/>
      <dgm:spPr/>
      <dgm:t>
        <a:bodyPr/>
        <a:lstStyle/>
        <a:p>
          <a:r>
            <a:rPr lang="pl-PL" dirty="0"/>
            <a:t>Podział pracy w ramach grupy. Część pracy uczniowie wykonają samodzielnie a część współpracując.</a:t>
          </a:r>
        </a:p>
      </dgm:t>
    </dgm:pt>
    <dgm:pt modelId="{1B8FAA0F-36A4-4AD1-AD5B-69A2D6F0B934}" type="parTrans" cxnId="{AD174670-91F1-4CC1-BC93-C031A8FCCDFA}">
      <dgm:prSet/>
      <dgm:spPr/>
      <dgm:t>
        <a:bodyPr/>
        <a:lstStyle/>
        <a:p>
          <a:endParaRPr lang="pl-PL"/>
        </a:p>
      </dgm:t>
    </dgm:pt>
    <dgm:pt modelId="{CAA52ECB-5AFF-4D7D-BE2B-FE2699C4BABF}" type="sibTrans" cxnId="{AD174670-91F1-4CC1-BC93-C031A8FCCDFA}">
      <dgm:prSet/>
      <dgm:spPr/>
      <dgm:t>
        <a:bodyPr/>
        <a:lstStyle/>
        <a:p>
          <a:endParaRPr lang="pl-PL"/>
        </a:p>
      </dgm:t>
    </dgm:pt>
    <dgm:pt modelId="{43316279-AA30-4C90-B40A-3AD0C2854938}">
      <dgm:prSet phldrT="[Tekst]"/>
      <dgm:spPr/>
      <dgm:t>
        <a:bodyPr/>
        <a:lstStyle/>
        <a:p>
          <a:r>
            <a:rPr lang="pl-PL" dirty="0"/>
            <a:t>Informacje 1h</a:t>
          </a:r>
        </a:p>
      </dgm:t>
    </dgm:pt>
    <dgm:pt modelId="{31F357B2-5C7F-47B1-A0D0-E9868417C70A}" type="parTrans" cxnId="{E6B5E737-6D79-4452-B3E5-C4A27A710A47}">
      <dgm:prSet/>
      <dgm:spPr/>
      <dgm:t>
        <a:bodyPr/>
        <a:lstStyle/>
        <a:p>
          <a:endParaRPr lang="pl-PL"/>
        </a:p>
      </dgm:t>
    </dgm:pt>
    <dgm:pt modelId="{4E00A259-9D78-4D62-9A80-7A45675B6A48}" type="sibTrans" cxnId="{E6B5E737-6D79-4452-B3E5-C4A27A710A47}">
      <dgm:prSet/>
      <dgm:spPr/>
      <dgm:t>
        <a:bodyPr/>
        <a:lstStyle/>
        <a:p>
          <a:endParaRPr lang="pl-PL"/>
        </a:p>
      </dgm:t>
    </dgm:pt>
    <dgm:pt modelId="{6F219835-8B03-4AE6-9A77-C95D59975F4A}">
      <dgm:prSet phldrT="[Tekst]"/>
      <dgm:spPr/>
      <dgm:t>
        <a:bodyPr/>
        <a:lstStyle/>
        <a:p>
          <a:r>
            <a:rPr lang="pl-PL" dirty="0"/>
            <a:t>Zapoznanie klasy z tematyką WQ.</a:t>
          </a:r>
        </a:p>
      </dgm:t>
    </dgm:pt>
    <dgm:pt modelId="{DC6CA0D9-7668-474B-B73B-83AB973C4F6C}" type="parTrans" cxnId="{9B5D0CAD-06F9-4C22-960C-D86C58EB7819}">
      <dgm:prSet/>
      <dgm:spPr/>
      <dgm:t>
        <a:bodyPr/>
        <a:lstStyle/>
        <a:p>
          <a:endParaRPr lang="pl-PL"/>
        </a:p>
      </dgm:t>
    </dgm:pt>
    <dgm:pt modelId="{3ACB0F33-1C7E-48B4-AE6E-E21F6E3264F6}" type="sibTrans" cxnId="{9B5D0CAD-06F9-4C22-960C-D86C58EB7819}">
      <dgm:prSet/>
      <dgm:spPr/>
      <dgm:t>
        <a:bodyPr/>
        <a:lstStyle/>
        <a:p>
          <a:endParaRPr lang="pl-PL"/>
        </a:p>
      </dgm:t>
    </dgm:pt>
    <dgm:pt modelId="{A237B344-67BD-4C0B-A94A-19668F874455}">
      <dgm:prSet phldrT="[Tekst]"/>
      <dgm:spPr/>
      <dgm:t>
        <a:bodyPr/>
        <a:lstStyle/>
        <a:p>
          <a:r>
            <a:rPr lang="pl-PL" dirty="0"/>
            <a:t>Wstęp do historii i budowy aparatów oraz wskazanie źródeł wiedzy.</a:t>
          </a:r>
        </a:p>
      </dgm:t>
    </dgm:pt>
    <dgm:pt modelId="{8B6E0E81-F496-45C9-9C19-7E5F1539C558}" type="parTrans" cxnId="{0C8F13AF-45B2-4857-9AF3-1978A0A43554}">
      <dgm:prSet/>
      <dgm:spPr/>
      <dgm:t>
        <a:bodyPr/>
        <a:lstStyle/>
        <a:p>
          <a:endParaRPr lang="pl-PL"/>
        </a:p>
      </dgm:t>
    </dgm:pt>
    <dgm:pt modelId="{EB451BBD-940B-4BDD-9C2E-7E2691DE8AA2}" type="sibTrans" cxnId="{0C8F13AF-45B2-4857-9AF3-1978A0A43554}">
      <dgm:prSet/>
      <dgm:spPr/>
      <dgm:t>
        <a:bodyPr/>
        <a:lstStyle/>
        <a:p>
          <a:endParaRPr lang="pl-PL"/>
        </a:p>
      </dgm:t>
    </dgm:pt>
    <dgm:pt modelId="{8D3EAC4C-B46F-45CB-92ED-0A823CB29899}" type="pres">
      <dgm:prSet presAssocID="{3A50010E-0E61-4FD0-8F52-5E15081E9B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3F74B6F-74B5-4085-9709-02DA63A33E91}" type="pres">
      <dgm:prSet presAssocID="{43316279-AA30-4C90-B40A-3AD0C2854938}" presName="horFlow" presStyleCnt="0"/>
      <dgm:spPr/>
    </dgm:pt>
    <dgm:pt modelId="{DEBD4FA9-06BE-48A5-ADDD-38CE780C1DF0}" type="pres">
      <dgm:prSet presAssocID="{43316279-AA30-4C90-B40A-3AD0C2854938}" presName="bigChev" presStyleLbl="node1" presStyleIdx="0" presStyleCnt="3"/>
      <dgm:spPr/>
      <dgm:t>
        <a:bodyPr/>
        <a:lstStyle/>
        <a:p>
          <a:endParaRPr lang="pl-PL"/>
        </a:p>
      </dgm:t>
    </dgm:pt>
    <dgm:pt modelId="{72521D3A-F46E-4770-9CC7-C3F1CD01A77F}" type="pres">
      <dgm:prSet presAssocID="{DC6CA0D9-7668-474B-B73B-83AB973C4F6C}" presName="parTrans" presStyleCnt="0"/>
      <dgm:spPr/>
    </dgm:pt>
    <dgm:pt modelId="{42DAB3C9-0BBC-4460-B538-5E77411E4E4F}" type="pres">
      <dgm:prSet presAssocID="{6F219835-8B03-4AE6-9A77-C95D59975F4A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C2FF92-43A1-43EC-A346-27970B17B525}" type="pres">
      <dgm:prSet presAssocID="{3ACB0F33-1C7E-48B4-AE6E-E21F6E3264F6}" presName="sibTrans" presStyleCnt="0"/>
      <dgm:spPr/>
    </dgm:pt>
    <dgm:pt modelId="{26CC949B-D5DD-477A-A05F-56337D095340}" type="pres">
      <dgm:prSet presAssocID="{A237B344-67BD-4C0B-A94A-19668F874455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1B8DD9-AA05-4452-AF16-2A436E15682F}" type="pres">
      <dgm:prSet presAssocID="{43316279-AA30-4C90-B40A-3AD0C2854938}" presName="vSp" presStyleCnt="0"/>
      <dgm:spPr/>
    </dgm:pt>
    <dgm:pt modelId="{AB26742E-2C6D-44A1-BDAA-CE2E0DFD697E}" type="pres">
      <dgm:prSet presAssocID="{0279B688-0816-44FE-A1BE-515B518DED28}" presName="horFlow" presStyleCnt="0"/>
      <dgm:spPr/>
    </dgm:pt>
    <dgm:pt modelId="{D30250A1-40FF-4EA8-9F92-1BBABE30C0EF}" type="pres">
      <dgm:prSet presAssocID="{0279B688-0816-44FE-A1BE-515B518DED28}" presName="bigChev" presStyleLbl="node1" presStyleIdx="1" presStyleCnt="3"/>
      <dgm:spPr/>
      <dgm:t>
        <a:bodyPr/>
        <a:lstStyle/>
        <a:p>
          <a:endParaRPr lang="pl-PL"/>
        </a:p>
      </dgm:t>
    </dgm:pt>
    <dgm:pt modelId="{F63DD9F2-700F-4E1A-9590-A84E63898ACD}" type="pres">
      <dgm:prSet presAssocID="{483C31B3-A626-4A61-B4C2-A196B27CFC18}" presName="parTrans" presStyleCnt="0"/>
      <dgm:spPr/>
    </dgm:pt>
    <dgm:pt modelId="{60897770-81E3-4A82-98A4-535A4C1A8E3E}" type="pres">
      <dgm:prSet presAssocID="{202AE7CE-E9AE-4FB8-9FFD-12BF07842B57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87570F-62F1-4319-91F8-C2790BBE8E45}" type="pres">
      <dgm:prSet presAssocID="{C2003AFC-BBAF-45F5-B655-5B46E7A5F592}" presName="sibTrans" presStyleCnt="0"/>
      <dgm:spPr/>
    </dgm:pt>
    <dgm:pt modelId="{24D1B3B4-4BA3-4C35-9447-28A60D9D5BC7}" type="pres">
      <dgm:prSet presAssocID="{87F7500A-E37E-4716-A526-E4D746EFA32D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21799F-E241-4DB6-A377-B259739BA73A}" type="pres">
      <dgm:prSet presAssocID="{1B9E4E8D-746B-4C0F-9EB1-D98FA3310D98}" presName="sibTrans" presStyleCnt="0"/>
      <dgm:spPr/>
    </dgm:pt>
    <dgm:pt modelId="{2526A356-4A5C-4092-B83B-F3443FBD69A9}" type="pres">
      <dgm:prSet presAssocID="{63970A91-F9AD-4844-90E8-C687E9979ED3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DC477D-5C18-46EF-9F14-7F69606A41EC}" type="pres">
      <dgm:prSet presAssocID="{0279B688-0816-44FE-A1BE-515B518DED28}" presName="vSp" presStyleCnt="0"/>
      <dgm:spPr/>
    </dgm:pt>
    <dgm:pt modelId="{E38674AA-A35D-40DD-AD26-630DEA7B9676}" type="pres">
      <dgm:prSet presAssocID="{B422BDDE-20BD-4ABA-8E00-946934571353}" presName="horFlow" presStyleCnt="0"/>
      <dgm:spPr/>
    </dgm:pt>
    <dgm:pt modelId="{F89AABDF-A27B-46AE-90AC-AA9F407AA31B}" type="pres">
      <dgm:prSet presAssocID="{B422BDDE-20BD-4ABA-8E00-946934571353}" presName="bigChev" presStyleLbl="node1" presStyleIdx="2" presStyleCnt="3"/>
      <dgm:spPr/>
      <dgm:t>
        <a:bodyPr/>
        <a:lstStyle/>
        <a:p>
          <a:endParaRPr lang="pl-PL"/>
        </a:p>
      </dgm:t>
    </dgm:pt>
    <dgm:pt modelId="{8583149D-9E7F-4707-BE5C-C2E66643C32A}" type="pres">
      <dgm:prSet presAssocID="{E8F49570-6297-448E-87EB-E06CEB71B0C8}" presName="parTrans" presStyleCnt="0"/>
      <dgm:spPr/>
    </dgm:pt>
    <dgm:pt modelId="{3028FA9D-C9DC-4485-A13E-304EFEBFF20A}" type="pres">
      <dgm:prSet presAssocID="{0C6867D7-931A-47CF-AE63-5F37BD507410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6F89B92-590E-423A-8238-1F8BA6F9FFE7}" type="presOf" srcId="{87F7500A-E37E-4716-A526-E4D746EFA32D}" destId="{24D1B3B4-4BA3-4C35-9447-28A60D9D5BC7}" srcOrd="0" destOrd="0" presId="urn:microsoft.com/office/officeart/2005/8/layout/lProcess3"/>
    <dgm:cxn modelId="{0C8F13AF-45B2-4857-9AF3-1978A0A43554}" srcId="{43316279-AA30-4C90-B40A-3AD0C2854938}" destId="{A237B344-67BD-4C0B-A94A-19668F874455}" srcOrd="1" destOrd="0" parTransId="{8B6E0E81-F496-45C9-9C19-7E5F1539C558}" sibTransId="{EB451BBD-940B-4BDD-9C2E-7E2691DE8AA2}"/>
    <dgm:cxn modelId="{46C8E7E9-4153-4E7C-A8C1-F869852F983A}" srcId="{3A50010E-0E61-4FD0-8F52-5E15081E9B87}" destId="{0279B688-0816-44FE-A1BE-515B518DED28}" srcOrd="1" destOrd="0" parTransId="{DC03D81B-84DB-4957-BE36-34D03FC40D75}" sibTransId="{C0BCAA3D-F094-4A7F-BFCD-338B1D8AF2D5}"/>
    <dgm:cxn modelId="{9B5D0CAD-06F9-4C22-960C-D86C58EB7819}" srcId="{43316279-AA30-4C90-B40A-3AD0C2854938}" destId="{6F219835-8B03-4AE6-9A77-C95D59975F4A}" srcOrd="0" destOrd="0" parTransId="{DC6CA0D9-7668-474B-B73B-83AB973C4F6C}" sibTransId="{3ACB0F33-1C7E-48B4-AE6E-E21F6E3264F6}"/>
    <dgm:cxn modelId="{AD174670-91F1-4CC1-BC93-C031A8FCCDFA}" srcId="{0279B688-0816-44FE-A1BE-515B518DED28}" destId="{63970A91-F9AD-4844-90E8-C687E9979ED3}" srcOrd="2" destOrd="0" parTransId="{1B8FAA0F-36A4-4AD1-AD5B-69A2D6F0B934}" sibTransId="{CAA52ECB-5AFF-4D7D-BE2B-FE2699C4BABF}"/>
    <dgm:cxn modelId="{4833C3E0-C71A-46AF-860E-05370EACC911}" type="presOf" srcId="{6F219835-8B03-4AE6-9A77-C95D59975F4A}" destId="{42DAB3C9-0BBC-4460-B538-5E77411E4E4F}" srcOrd="0" destOrd="0" presId="urn:microsoft.com/office/officeart/2005/8/layout/lProcess3"/>
    <dgm:cxn modelId="{D348E576-8C66-4A5E-8EE6-F46707AFE59D}" type="presOf" srcId="{43316279-AA30-4C90-B40A-3AD0C2854938}" destId="{DEBD4FA9-06BE-48A5-ADDD-38CE780C1DF0}" srcOrd="0" destOrd="0" presId="urn:microsoft.com/office/officeart/2005/8/layout/lProcess3"/>
    <dgm:cxn modelId="{DC6875B7-1707-4B1C-BAD1-6FAFE94E4E3D}" srcId="{0279B688-0816-44FE-A1BE-515B518DED28}" destId="{202AE7CE-E9AE-4FB8-9FFD-12BF07842B57}" srcOrd="0" destOrd="0" parTransId="{483C31B3-A626-4A61-B4C2-A196B27CFC18}" sibTransId="{C2003AFC-BBAF-45F5-B655-5B46E7A5F592}"/>
    <dgm:cxn modelId="{73DD9A6F-2E3C-4FB0-A92E-3586A793903E}" type="presOf" srcId="{202AE7CE-E9AE-4FB8-9FFD-12BF07842B57}" destId="{60897770-81E3-4A82-98A4-535A4C1A8E3E}" srcOrd="0" destOrd="0" presId="urn:microsoft.com/office/officeart/2005/8/layout/lProcess3"/>
    <dgm:cxn modelId="{E6B5E737-6D79-4452-B3E5-C4A27A710A47}" srcId="{3A50010E-0E61-4FD0-8F52-5E15081E9B87}" destId="{43316279-AA30-4C90-B40A-3AD0C2854938}" srcOrd="0" destOrd="0" parTransId="{31F357B2-5C7F-47B1-A0D0-E9868417C70A}" sibTransId="{4E00A259-9D78-4D62-9A80-7A45675B6A48}"/>
    <dgm:cxn modelId="{B75F12F2-5359-4DF4-91F5-9FD4C4624689}" srcId="{0279B688-0816-44FE-A1BE-515B518DED28}" destId="{87F7500A-E37E-4716-A526-E4D746EFA32D}" srcOrd="1" destOrd="0" parTransId="{197E476F-643C-4519-B852-747848ED334A}" sibTransId="{1B9E4E8D-746B-4C0F-9EB1-D98FA3310D98}"/>
    <dgm:cxn modelId="{788FF04E-4061-4A16-9A45-C6AE901CCF37}" type="presOf" srcId="{63970A91-F9AD-4844-90E8-C687E9979ED3}" destId="{2526A356-4A5C-4092-B83B-F3443FBD69A9}" srcOrd="0" destOrd="0" presId="urn:microsoft.com/office/officeart/2005/8/layout/lProcess3"/>
    <dgm:cxn modelId="{68568305-7E6D-4FF4-A668-0BB893B05A21}" type="presOf" srcId="{0279B688-0816-44FE-A1BE-515B518DED28}" destId="{D30250A1-40FF-4EA8-9F92-1BBABE30C0EF}" srcOrd="0" destOrd="0" presId="urn:microsoft.com/office/officeart/2005/8/layout/lProcess3"/>
    <dgm:cxn modelId="{2D1E9203-15A5-431E-831E-2280950AE386}" type="presOf" srcId="{3A50010E-0E61-4FD0-8F52-5E15081E9B87}" destId="{8D3EAC4C-B46F-45CB-92ED-0A823CB29899}" srcOrd="0" destOrd="0" presId="urn:microsoft.com/office/officeart/2005/8/layout/lProcess3"/>
    <dgm:cxn modelId="{57FAB07B-00BF-49CA-8D44-C4294277FB4D}" type="presOf" srcId="{B422BDDE-20BD-4ABA-8E00-946934571353}" destId="{F89AABDF-A27B-46AE-90AC-AA9F407AA31B}" srcOrd="0" destOrd="0" presId="urn:microsoft.com/office/officeart/2005/8/layout/lProcess3"/>
    <dgm:cxn modelId="{C9172B81-C9F1-4FC4-B772-86E3FF1BDC6D}" type="presOf" srcId="{0C6867D7-931A-47CF-AE63-5F37BD507410}" destId="{3028FA9D-C9DC-4485-A13E-304EFEBFF20A}" srcOrd="0" destOrd="0" presId="urn:microsoft.com/office/officeart/2005/8/layout/lProcess3"/>
    <dgm:cxn modelId="{7D5B7707-784E-45BA-BB09-4E44ABED11CD}" srcId="{B422BDDE-20BD-4ABA-8E00-946934571353}" destId="{0C6867D7-931A-47CF-AE63-5F37BD507410}" srcOrd="0" destOrd="0" parTransId="{E8F49570-6297-448E-87EB-E06CEB71B0C8}" sibTransId="{8CC24039-F884-4296-B826-0752A519D6D5}"/>
    <dgm:cxn modelId="{2D0F2644-29AC-493C-B733-5F40AE66A238}" type="presOf" srcId="{A237B344-67BD-4C0B-A94A-19668F874455}" destId="{26CC949B-D5DD-477A-A05F-56337D095340}" srcOrd="0" destOrd="0" presId="urn:microsoft.com/office/officeart/2005/8/layout/lProcess3"/>
    <dgm:cxn modelId="{8116BFA2-29D7-4BF4-9297-AF8D1ACCF00A}" srcId="{3A50010E-0E61-4FD0-8F52-5E15081E9B87}" destId="{B422BDDE-20BD-4ABA-8E00-946934571353}" srcOrd="2" destOrd="0" parTransId="{EF81CFB4-B9B9-4131-9358-624C69CC043A}" sibTransId="{D3540E48-F506-4D33-AB57-0DB360352216}"/>
    <dgm:cxn modelId="{582110E8-1066-4CAC-8AAF-9EF911938877}" type="presParOf" srcId="{8D3EAC4C-B46F-45CB-92ED-0A823CB29899}" destId="{83F74B6F-74B5-4085-9709-02DA63A33E91}" srcOrd="0" destOrd="0" presId="urn:microsoft.com/office/officeart/2005/8/layout/lProcess3"/>
    <dgm:cxn modelId="{FE06CA79-17FF-49DD-9707-B4724D0D0333}" type="presParOf" srcId="{83F74B6F-74B5-4085-9709-02DA63A33E91}" destId="{DEBD4FA9-06BE-48A5-ADDD-38CE780C1DF0}" srcOrd="0" destOrd="0" presId="urn:microsoft.com/office/officeart/2005/8/layout/lProcess3"/>
    <dgm:cxn modelId="{75B26178-65EF-46FE-A5A6-B34223E44588}" type="presParOf" srcId="{83F74B6F-74B5-4085-9709-02DA63A33E91}" destId="{72521D3A-F46E-4770-9CC7-C3F1CD01A77F}" srcOrd="1" destOrd="0" presId="urn:microsoft.com/office/officeart/2005/8/layout/lProcess3"/>
    <dgm:cxn modelId="{1DB0C229-A7BF-4A86-A0B7-9A8DA2E69EB5}" type="presParOf" srcId="{83F74B6F-74B5-4085-9709-02DA63A33E91}" destId="{42DAB3C9-0BBC-4460-B538-5E77411E4E4F}" srcOrd="2" destOrd="0" presId="urn:microsoft.com/office/officeart/2005/8/layout/lProcess3"/>
    <dgm:cxn modelId="{3515506B-A84C-481A-8E03-E7E5098343C4}" type="presParOf" srcId="{83F74B6F-74B5-4085-9709-02DA63A33E91}" destId="{E8C2FF92-43A1-43EC-A346-27970B17B525}" srcOrd="3" destOrd="0" presId="urn:microsoft.com/office/officeart/2005/8/layout/lProcess3"/>
    <dgm:cxn modelId="{8C91172E-B63A-4124-821D-A36A7FE73870}" type="presParOf" srcId="{83F74B6F-74B5-4085-9709-02DA63A33E91}" destId="{26CC949B-D5DD-477A-A05F-56337D095340}" srcOrd="4" destOrd="0" presId="urn:microsoft.com/office/officeart/2005/8/layout/lProcess3"/>
    <dgm:cxn modelId="{C857224B-209C-4329-A3B9-E10F239AC1A5}" type="presParOf" srcId="{8D3EAC4C-B46F-45CB-92ED-0A823CB29899}" destId="{771B8DD9-AA05-4452-AF16-2A436E15682F}" srcOrd="1" destOrd="0" presId="urn:microsoft.com/office/officeart/2005/8/layout/lProcess3"/>
    <dgm:cxn modelId="{29988F2E-AEE8-4AF2-89D1-0A2ADA68EFA8}" type="presParOf" srcId="{8D3EAC4C-B46F-45CB-92ED-0A823CB29899}" destId="{AB26742E-2C6D-44A1-BDAA-CE2E0DFD697E}" srcOrd="2" destOrd="0" presId="urn:microsoft.com/office/officeart/2005/8/layout/lProcess3"/>
    <dgm:cxn modelId="{2D2B5D72-937D-42BB-A644-BDAB091E419C}" type="presParOf" srcId="{AB26742E-2C6D-44A1-BDAA-CE2E0DFD697E}" destId="{D30250A1-40FF-4EA8-9F92-1BBABE30C0EF}" srcOrd="0" destOrd="0" presId="urn:microsoft.com/office/officeart/2005/8/layout/lProcess3"/>
    <dgm:cxn modelId="{96E6EBD0-C62F-4FD6-96E8-E6620A4D1BB2}" type="presParOf" srcId="{AB26742E-2C6D-44A1-BDAA-CE2E0DFD697E}" destId="{F63DD9F2-700F-4E1A-9590-A84E63898ACD}" srcOrd="1" destOrd="0" presId="urn:microsoft.com/office/officeart/2005/8/layout/lProcess3"/>
    <dgm:cxn modelId="{F51C694E-ADC4-4F48-B3F8-FD1C6BCDC44F}" type="presParOf" srcId="{AB26742E-2C6D-44A1-BDAA-CE2E0DFD697E}" destId="{60897770-81E3-4A82-98A4-535A4C1A8E3E}" srcOrd="2" destOrd="0" presId="urn:microsoft.com/office/officeart/2005/8/layout/lProcess3"/>
    <dgm:cxn modelId="{A8654946-DA83-42D8-9D57-4B2EDB9014E9}" type="presParOf" srcId="{AB26742E-2C6D-44A1-BDAA-CE2E0DFD697E}" destId="{5087570F-62F1-4319-91F8-C2790BBE8E45}" srcOrd="3" destOrd="0" presId="urn:microsoft.com/office/officeart/2005/8/layout/lProcess3"/>
    <dgm:cxn modelId="{E55A69EE-8355-4F74-86C8-83BE0254047F}" type="presParOf" srcId="{AB26742E-2C6D-44A1-BDAA-CE2E0DFD697E}" destId="{24D1B3B4-4BA3-4C35-9447-28A60D9D5BC7}" srcOrd="4" destOrd="0" presId="urn:microsoft.com/office/officeart/2005/8/layout/lProcess3"/>
    <dgm:cxn modelId="{E4F355C9-99E3-4495-B0EF-B175DF14F0C9}" type="presParOf" srcId="{AB26742E-2C6D-44A1-BDAA-CE2E0DFD697E}" destId="{7F21799F-E241-4DB6-A377-B259739BA73A}" srcOrd="5" destOrd="0" presId="urn:microsoft.com/office/officeart/2005/8/layout/lProcess3"/>
    <dgm:cxn modelId="{6B9F5D70-ED2B-4880-8D21-40FC01F55DCA}" type="presParOf" srcId="{AB26742E-2C6D-44A1-BDAA-CE2E0DFD697E}" destId="{2526A356-4A5C-4092-B83B-F3443FBD69A9}" srcOrd="6" destOrd="0" presId="urn:microsoft.com/office/officeart/2005/8/layout/lProcess3"/>
    <dgm:cxn modelId="{7948B56D-0E3E-463A-8825-62DFDEEF9D9F}" type="presParOf" srcId="{8D3EAC4C-B46F-45CB-92ED-0A823CB29899}" destId="{E7DC477D-5C18-46EF-9F14-7F69606A41EC}" srcOrd="3" destOrd="0" presId="urn:microsoft.com/office/officeart/2005/8/layout/lProcess3"/>
    <dgm:cxn modelId="{DBEAD115-C5D8-456B-A6F6-FC252300EE87}" type="presParOf" srcId="{8D3EAC4C-B46F-45CB-92ED-0A823CB29899}" destId="{E38674AA-A35D-40DD-AD26-630DEA7B9676}" srcOrd="4" destOrd="0" presId="urn:microsoft.com/office/officeart/2005/8/layout/lProcess3"/>
    <dgm:cxn modelId="{9258B26D-4D6C-4440-B07F-915750DEF529}" type="presParOf" srcId="{E38674AA-A35D-40DD-AD26-630DEA7B9676}" destId="{F89AABDF-A27B-46AE-90AC-AA9F407AA31B}" srcOrd="0" destOrd="0" presId="urn:microsoft.com/office/officeart/2005/8/layout/lProcess3"/>
    <dgm:cxn modelId="{03512ECF-6C62-42D9-B313-69786C158166}" type="presParOf" srcId="{E38674AA-A35D-40DD-AD26-630DEA7B9676}" destId="{8583149D-9E7F-4707-BE5C-C2E66643C32A}" srcOrd="1" destOrd="0" presId="urn:microsoft.com/office/officeart/2005/8/layout/lProcess3"/>
    <dgm:cxn modelId="{BF22B8F4-152F-43FC-AD3B-01BB13692B09}" type="presParOf" srcId="{E38674AA-A35D-40DD-AD26-630DEA7B9676}" destId="{3028FA9D-C9DC-4485-A13E-304EFEBFF20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 dirty="0"/>
            <a:t>Ewaluacja 1h</a:t>
          </a:r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6B619C58-CA3E-48CC-9627-9624DD1C685F}">
      <dgm:prSet phldrT="[Tekst]"/>
      <dgm:spPr/>
      <dgm:t>
        <a:bodyPr/>
        <a:lstStyle/>
        <a:p>
          <a:r>
            <a:rPr lang="pl-PL" dirty="0"/>
            <a:t>Omówienie efektów pracy, zaangażowania i jakości prezentacji.</a:t>
          </a:r>
        </a:p>
      </dgm:t>
    </dgm:pt>
    <dgm:pt modelId="{4B672069-959B-41FD-88E0-B04CF03AF510}" type="parTrans" cxnId="{FC5BA79A-E7B0-4F1D-8E34-BF575A9360EF}">
      <dgm:prSet/>
      <dgm:spPr/>
      <dgm:t>
        <a:bodyPr/>
        <a:lstStyle/>
        <a:p>
          <a:endParaRPr lang="pl-PL"/>
        </a:p>
      </dgm:t>
    </dgm:pt>
    <dgm:pt modelId="{BAE43412-A356-42BE-9A9E-E05427A1D387}" type="sibTrans" cxnId="{FC5BA79A-E7B0-4F1D-8E34-BF575A9360EF}">
      <dgm:prSet/>
      <dgm:spPr/>
      <dgm:t>
        <a:bodyPr/>
        <a:lstStyle/>
        <a:p>
          <a:endParaRPr lang="pl-PL"/>
        </a:p>
      </dgm:t>
    </dgm:pt>
    <dgm:pt modelId="{B6103FF5-6AA1-4EEF-8290-2B0CB979D0D1}">
      <dgm:prSet phldrT="[Tekst]"/>
      <dgm:spPr/>
      <dgm:t>
        <a:bodyPr/>
        <a:lstStyle/>
        <a:p>
          <a:r>
            <a:rPr lang="pl-PL" dirty="0"/>
            <a:t>Kreacja 2h</a:t>
          </a:r>
        </a:p>
      </dgm:t>
    </dgm:pt>
    <dgm:pt modelId="{843E3177-930B-4700-BBB5-BD79370A747A}" type="parTrans" cxnId="{4D051AA5-DAA7-4BA8-B1F0-F0BFDD0EB06B}">
      <dgm:prSet/>
      <dgm:spPr/>
      <dgm:t>
        <a:bodyPr/>
        <a:lstStyle/>
        <a:p>
          <a:endParaRPr lang="pl-PL"/>
        </a:p>
      </dgm:t>
    </dgm:pt>
    <dgm:pt modelId="{65E1C63C-0D85-4E2B-8EA6-FAE4974C1363}" type="sibTrans" cxnId="{4D051AA5-DAA7-4BA8-B1F0-F0BFDD0EB06B}">
      <dgm:prSet/>
      <dgm:spPr/>
      <dgm:t>
        <a:bodyPr/>
        <a:lstStyle/>
        <a:p>
          <a:endParaRPr lang="pl-PL"/>
        </a:p>
      </dgm:t>
    </dgm:pt>
    <dgm:pt modelId="{60D6FC56-6A5F-4116-8E07-ED774356089B}">
      <dgm:prSet phldrT="[Tekst]"/>
      <dgm:spPr/>
      <dgm:t>
        <a:bodyPr/>
        <a:lstStyle/>
        <a:p>
          <a:r>
            <a:rPr lang="pl-PL" dirty="0"/>
            <a:t>Prezentacja 3h</a:t>
          </a:r>
        </a:p>
      </dgm:t>
    </dgm:pt>
    <dgm:pt modelId="{198E0F96-2BA3-404C-9D26-3C3BBD7B8063}" type="parTrans" cxnId="{2F022708-CFE6-4035-A41F-3C116EC88772}">
      <dgm:prSet/>
      <dgm:spPr/>
      <dgm:t>
        <a:bodyPr/>
        <a:lstStyle/>
        <a:p>
          <a:endParaRPr lang="pl-PL"/>
        </a:p>
      </dgm:t>
    </dgm:pt>
    <dgm:pt modelId="{9786335A-1338-4E40-9F8F-A8613862A2E6}" type="sibTrans" cxnId="{2F022708-CFE6-4035-A41F-3C116EC88772}">
      <dgm:prSet/>
      <dgm:spPr/>
      <dgm:t>
        <a:bodyPr/>
        <a:lstStyle/>
        <a:p>
          <a:endParaRPr lang="pl-PL"/>
        </a:p>
      </dgm:t>
    </dgm:pt>
    <dgm:pt modelId="{A094759E-7CCE-44E8-BE15-51419EFFEC7D}">
      <dgm:prSet phldrT="[Tekst]"/>
      <dgm:spPr/>
      <dgm:t>
        <a:bodyPr/>
        <a:lstStyle/>
        <a:p>
          <a:r>
            <a:rPr lang="pl-PL" dirty="0"/>
            <a:t>Prace zostaną zaprezentowane na forum klasy. </a:t>
          </a:r>
        </a:p>
      </dgm:t>
    </dgm:pt>
    <dgm:pt modelId="{6E7EDC28-94D2-4C82-B6FC-83B66057E00E}" type="parTrans" cxnId="{C72EA515-595D-4E55-A717-BA4362ED6728}">
      <dgm:prSet/>
      <dgm:spPr/>
      <dgm:t>
        <a:bodyPr/>
        <a:lstStyle/>
        <a:p>
          <a:endParaRPr lang="pl-PL"/>
        </a:p>
      </dgm:t>
    </dgm:pt>
    <dgm:pt modelId="{B7526E3E-3301-4F0A-938D-B8AF178AA9C0}" type="sibTrans" cxnId="{C72EA515-595D-4E55-A717-BA4362ED6728}">
      <dgm:prSet/>
      <dgm:spPr/>
      <dgm:t>
        <a:bodyPr/>
        <a:lstStyle/>
        <a:p>
          <a:endParaRPr lang="pl-PL"/>
        </a:p>
      </dgm:t>
    </dgm:pt>
    <dgm:pt modelId="{77A9FBED-668F-424A-A645-F65F71B6753C}">
      <dgm:prSet phldrT="[Tekst]"/>
      <dgm:spPr/>
      <dgm:t>
        <a:bodyPr/>
        <a:lstStyle/>
        <a:p>
          <a:r>
            <a:rPr lang="pl-PL" dirty="0"/>
            <a:t>W oparciu o wiedze z prezentacji klasa wykona wirtualne zakupy sprzętu fotograficznego</a:t>
          </a:r>
        </a:p>
      </dgm:t>
    </dgm:pt>
    <dgm:pt modelId="{E1B8F2CF-FD65-49FC-BBCA-511B2CBF834A}" type="parTrans" cxnId="{0003D20F-63C9-496C-A0E9-6C001D425071}">
      <dgm:prSet/>
      <dgm:spPr/>
      <dgm:t>
        <a:bodyPr/>
        <a:lstStyle/>
        <a:p>
          <a:endParaRPr lang="pl-PL"/>
        </a:p>
      </dgm:t>
    </dgm:pt>
    <dgm:pt modelId="{907E1386-CF20-4646-994C-04EE11E7900D}" type="sibTrans" cxnId="{0003D20F-63C9-496C-A0E9-6C001D425071}">
      <dgm:prSet/>
      <dgm:spPr/>
      <dgm:t>
        <a:bodyPr/>
        <a:lstStyle/>
        <a:p>
          <a:endParaRPr lang="pl-PL"/>
        </a:p>
      </dgm:t>
    </dgm:pt>
    <dgm:pt modelId="{1E327920-C83D-459C-A7A0-59C792B0CFC3}">
      <dgm:prSet phldrT="[Tekst]"/>
      <dgm:spPr/>
      <dgm:t>
        <a:bodyPr/>
        <a:lstStyle/>
        <a:p>
          <a:r>
            <a:rPr lang="pl-PL" dirty="0"/>
            <a:t>Czas na opracowanie prezentacji</a:t>
          </a:r>
        </a:p>
      </dgm:t>
    </dgm:pt>
    <dgm:pt modelId="{FAAA9475-2811-40D8-8A8C-B98A8F03E5FB}" type="parTrans" cxnId="{7BF0B5AA-DEFB-4F26-9231-1B72488DC3AA}">
      <dgm:prSet/>
      <dgm:spPr/>
      <dgm:t>
        <a:bodyPr/>
        <a:lstStyle/>
        <a:p>
          <a:endParaRPr lang="pl-PL"/>
        </a:p>
      </dgm:t>
    </dgm:pt>
    <dgm:pt modelId="{A9188C29-5833-47FB-B115-FC20070118D4}" type="sibTrans" cxnId="{7BF0B5AA-DEFB-4F26-9231-1B72488DC3AA}">
      <dgm:prSet/>
      <dgm:spPr/>
      <dgm:t>
        <a:bodyPr/>
        <a:lstStyle/>
        <a:p>
          <a:endParaRPr lang="pl-PL"/>
        </a:p>
      </dgm:t>
    </dgm:pt>
    <dgm:pt modelId="{C654BC1B-BB5B-4F58-986C-1B966CD54825}">
      <dgm:prSet phldrT="[Tekst]"/>
      <dgm:spPr/>
      <dgm:t>
        <a:bodyPr/>
        <a:lstStyle/>
        <a:p>
          <a:r>
            <a:rPr lang="pl-PL" dirty="0"/>
            <a:t>Praca odbywa się w grupach. </a:t>
          </a:r>
        </a:p>
      </dgm:t>
    </dgm:pt>
    <dgm:pt modelId="{7925F8DC-2670-4902-84AF-F5151B968E75}" type="parTrans" cxnId="{BA6C03B2-FE83-4CA4-B3D1-B40F95DF9EC0}">
      <dgm:prSet/>
      <dgm:spPr/>
      <dgm:t>
        <a:bodyPr/>
        <a:lstStyle/>
        <a:p>
          <a:endParaRPr lang="pl-PL"/>
        </a:p>
      </dgm:t>
    </dgm:pt>
    <dgm:pt modelId="{02CC4F3A-CD01-4BAD-87E2-42967FDBFA99}" type="sibTrans" cxnId="{BA6C03B2-FE83-4CA4-B3D1-B40F95DF9EC0}">
      <dgm:prSet/>
      <dgm:spPr/>
      <dgm:t>
        <a:bodyPr/>
        <a:lstStyle/>
        <a:p>
          <a:endParaRPr lang="pl-PL"/>
        </a:p>
      </dgm:t>
    </dgm:pt>
    <dgm:pt modelId="{659FB2C3-E8F6-4F20-BFCF-DCC1AF65062D}">
      <dgm:prSet phldrT="[Tekst]"/>
      <dgm:spPr/>
      <dgm:t>
        <a:bodyPr/>
        <a:lstStyle/>
        <a:p>
          <a:r>
            <a:rPr lang="pl-PL" dirty="0"/>
            <a:t>Omówienie wniosków i korzyści z realizacji WQ. </a:t>
          </a:r>
        </a:p>
      </dgm:t>
    </dgm:pt>
    <dgm:pt modelId="{4A4E3AE8-12D9-4A11-B1F8-03960CC36D97}" type="parTrans" cxnId="{F663D2EC-48A4-4FE5-A38D-7A00ADAAFCF1}">
      <dgm:prSet/>
      <dgm:spPr/>
      <dgm:t>
        <a:bodyPr/>
        <a:lstStyle/>
        <a:p>
          <a:endParaRPr lang="pl-PL"/>
        </a:p>
      </dgm:t>
    </dgm:pt>
    <dgm:pt modelId="{3DB578A1-6ADF-4ABF-87B6-2FFFD76A6689}" type="sibTrans" cxnId="{F663D2EC-48A4-4FE5-A38D-7A00ADAAFCF1}">
      <dgm:prSet/>
      <dgm:spPr/>
      <dgm:t>
        <a:bodyPr/>
        <a:lstStyle/>
        <a:p>
          <a:endParaRPr lang="pl-PL"/>
        </a:p>
      </dgm:t>
    </dgm:pt>
    <dgm:pt modelId="{2594F6A1-B4C1-40E7-AF26-DB344EAE1A1F}" type="pres">
      <dgm:prSet presAssocID="{3A50010E-0E61-4FD0-8F52-5E15081E9B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62A3015B-44DB-44B1-AF37-A8EA3ACFE869}" type="pres">
      <dgm:prSet presAssocID="{B6103FF5-6AA1-4EEF-8290-2B0CB979D0D1}" presName="horFlow" presStyleCnt="0"/>
      <dgm:spPr/>
    </dgm:pt>
    <dgm:pt modelId="{6DBB5314-87A4-4BD5-AEAD-06A0792C6AFA}" type="pres">
      <dgm:prSet presAssocID="{B6103FF5-6AA1-4EEF-8290-2B0CB979D0D1}" presName="bigChev" presStyleLbl="node1" presStyleIdx="0" presStyleCnt="3"/>
      <dgm:spPr/>
      <dgm:t>
        <a:bodyPr/>
        <a:lstStyle/>
        <a:p>
          <a:endParaRPr lang="pl-PL"/>
        </a:p>
      </dgm:t>
    </dgm:pt>
    <dgm:pt modelId="{F6F37027-7DAE-434C-AF25-5B73B14ADDC5}" type="pres">
      <dgm:prSet presAssocID="{FAAA9475-2811-40D8-8A8C-B98A8F03E5FB}" presName="parTrans" presStyleCnt="0"/>
      <dgm:spPr/>
    </dgm:pt>
    <dgm:pt modelId="{320E37A9-AAE4-4260-932B-F57F00F88F3E}" type="pres">
      <dgm:prSet presAssocID="{1E327920-C83D-459C-A7A0-59C792B0CFC3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E96D2E-E128-4FE8-90A2-997D75CE3F2C}" type="pres">
      <dgm:prSet presAssocID="{A9188C29-5833-47FB-B115-FC20070118D4}" presName="sibTrans" presStyleCnt="0"/>
      <dgm:spPr/>
    </dgm:pt>
    <dgm:pt modelId="{A1B8D51E-0AF3-40D9-B5CD-3AAC49A83927}" type="pres">
      <dgm:prSet presAssocID="{C654BC1B-BB5B-4F58-986C-1B966CD54825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780067-2CF7-4D3C-A054-2C1965F80BA9}" type="pres">
      <dgm:prSet presAssocID="{B6103FF5-6AA1-4EEF-8290-2B0CB979D0D1}" presName="vSp" presStyleCnt="0"/>
      <dgm:spPr/>
    </dgm:pt>
    <dgm:pt modelId="{C2B7C2B7-FF59-451B-A1C3-6C6CE7E9FA66}" type="pres">
      <dgm:prSet presAssocID="{60D6FC56-6A5F-4116-8E07-ED774356089B}" presName="horFlow" presStyleCnt="0"/>
      <dgm:spPr/>
    </dgm:pt>
    <dgm:pt modelId="{787FA5A5-CF60-41CE-AABA-06B68BCDEDE9}" type="pres">
      <dgm:prSet presAssocID="{60D6FC56-6A5F-4116-8E07-ED774356089B}" presName="bigChev" presStyleLbl="node1" presStyleIdx="1" presStyleCnt="3"/>
      <dgm:spPr/>
      <dgm:t>
        <a:bodyPr/>
        <a:lstStyle/>
        <a:p>
          <a:endParaRPr lang="pl-PL"/>
        </a:p>
      </dgm:t>
    </dgm:pt>
    <dgm:pt modelId="{25098C55-EECB-4FEE-B160-A9A9B7F11BBC}" type="pres">
      <dgm:prSet presAssocID="{6E7EDC28-94D2-4C82-B6FC-83B66057E00E}" presName="parTrans" presStyleCnt="0"/>
      <dgm:spPr/>
    </dgm:pt>
    <dgm:pt modelId="{3F8AE783-18DA-4227-8D47-F365A58A6EA2}" type="pres">
      <dgm:prSet presAssocID="{A094759E-7CCE-44E8-BE15-51419EFFEC7D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C7ED76-0196-4FD9-8CA8-E9A6176EB28D}" type="pres">
      <dgm:prSet presAssocID="{B7526E3E-3301-4F0A-938D-B8AF178AA9C0}" presName="sibTrans" presStyleCnt="0"/>
      <dgm:spPr/>
    </dgm:pt>
    <dgm:pt modelId="{214FE4CC-D47B-485F-B2D4-E34FA38CA755}" type="pres">
      <dgm:prSet presAssocID="{77A9FBED-668F-424A-A645-F65F71B6753C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4F2879-7B27-479F-A17A-0BF5116554AE}" type="pres">
      <dgm:prSet presAssocID="{60D6FC56-6A5F-4116-8E07-ED774356089B}" presName="vSp" presStyleCnt="0"/>
      <dgm:spPr/>
    </dgm:pt>
    <dgm:pt modelId="{30C02178-E2D0-4719-9617-D12F3E0CB209}" type="pres">
      <dgm:prSet presAssocID="{F50C33F2-E1F4-4F0A-AE17-06F704849578}" presName="horFlow" presStyleCnt="0"/>
      <dgm:spPr/>
    </dgm:pt>
    <dgm:pt modelId="{152C88F1-E38A-4410-BAB9-1F3BB527C1FB}" type="pres">
      <dgm:prSet presAssocID="{F50C33F2-E1F4-4F0A-AE17-06F704849578}" presName="bigChev" presStyleLbl="node1" presStyleIdx="2" presStyleCnt="3"/>
      <dgm:spPr/>
      <dgm:t>
        <a:bodyPr/>
        <a:lstStyle/>
        <a:p>
          <a:endParaRPr lang="pl-PL"/>
        </a:p>
      </dgm:t>
    </dgm:pt>
    <dgm:pt modelId="{0067FE5B-A537-4F70-A65A-4F95593EF9B8}" type="pres">
      <dgm:prSet presAssocID="{4B672069-959B-41FD-88E0-B04CF03AF510}" presName="parTrans" presStyleCnt="0"/>
      <dgm:spPr/>
    </dgm:pt>
    <dgm:pt modelId="{168EC42E-7F89-4F01-B2FE-7873CA5D1822}" type="pres">
      <dgm:prSet presAssocID="{6B619C58-CA3E-48CC-9627-9624DD1C685F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5A1D30-76C5-44DF-8753-0F0795B7A454}" type="pres">
      <dgm:prSet presAssocID="{BAE43412-A356-42BE-9A9E-E05427A1D387}" presName="sibTrans" presStyleCnt="0"/>
      <dgm:spPr/>
    </dgm:pt>
    <dgm:pt modelId="{E9B918E8-6B10-4144-BCD9-1CD9D63A7391}" type="pres">
      <dgm:prSet presAssocID="{659FB2C3-E8F6-4F20-BFCF-DCC1AF65062D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387D4F3-9BCE-4B48-8C3C-B825EE0E5113}" type="presOf" srcId="{6B619C58-CA3E-48CC-9627-9624DD1C685F}" destId="{168EC42E-7F89-4F01-B2FE-7873CA5D1822}" srcOrd="0" destOrd="0" presId="urn:microsoft.com/office/officeart/2005/8/layout/lProcess3"/>
    <dgm:cxn modelId="{F5BFDE5E-726F-48F1-9B67-F39B342797F9}" type="presOf" srcId="{C654BC1B-BB5B-4F58-986C-1B966CD54825}" destId="{A1B8D51E-0AF3-40D9-B5CD-3AAC49A83927}" srcOrd="0" destOrd="0" presId="urn:microsoft.com/office/officeart/2005/8/layout/lProcess3"/>
    <dgm:cxn modelId="{46A579BC-8EBC-4471-A6BC-F0AB18FED9E4}" type="presOf" srcId="{77A9FBED-668F-424A-A645-F65F71B6753C}" destId="{214FE4CC-D47B-485F-B2D4-E34FA38CA755}" srcOrd="0" destOrd="0" presId="urn:microsoft.com/office/officeart/2005/8/layout/lProcess3"/>
    <dgm:cxn modelId="{D1776CFE-BCC3-4F4F-B808-D5AED481425D}" type="presOf" srcId="{F50C33F2-E1F4-4F0A-AE17-06F704849578}" destId="{152C88F1-E38A-4410-BAB9-1F3BB527C1FB}" srcOrd="0" destOrd="0" presId="urn:microsoft.com/office/officeart/2005/8/layout/lProcess3"/>
    <dgm:cxn modelId="{C72EA515-595D-4E55-A717-BA4362ED6728}" srcId="{60D6FC56-6A5F-4116-8E07-ED774356089B}" destId="{A094759E-7CCE-44E8-BE15-51419EFFEC7D}" srcOrd="0" destOrd="0" parTransId="{6E7EDC28-94D2-4C82-B6FC-83B66057E00E}" sibTransId="{B7526E3E-3301-4F0A-938D-B8AF178AA9C0}"/>
    <dgm:cxn modelId="{D61425A5-E583-4276-AAB4-5C391F71C603}" type="presOf" srcId="{60D6FC56-6A5F-4116-8E07-ED774356089B}" destId="{787FA5A5-CF60-41CE-AABA-06B68BCDEDE9}" srcOrd="0" destOrd="0" presId="urn:microsoft.com/office/officeart/2005/8/layout/lProcess3"/>
    <dgm:cxn modelId="{F663D2EC-48A4-4FE5-A38D-7A00ADAAFCF1}" srcId="{F50C33F2-E1F4-4F0A-AE17-06F704849578}" destId="{659FB2C3-E8F6-4F20-BFCF-DCC1AF65062D}" srcOrd="1" destOrd="0" parTransId="{4A4E3AE8-12D9-4A11-B1F8-03960CC36D97}" sibTransId="{3DB578A1-6ADF-4ABF-87B6-2FFFD76A6689}"/>
    <dgm:cxn modelId="{99B7A714-8549-4107-8A22-112880849A59}" type="presOf" srcId="{B6103FF5-6AA1-4EEF-8290-2B0CB979D0D1}" destId="{6DBB5314-87A4-4BD5-AEAD-06A0792C6AFA}" srcOrd="0" destOrd="0" presId="urn:microsoft.com/office/officeart/2005/8/layout/lProcess3"/>
    <dgm:cxn modelId="{6D43FEB6-50AD-4751-8FC2-920702006CD6}" type="presOf" srcId="{659FB2C3-E8F6-4F20-BFCF-DCC1AF65062D}" destId="{E9B918E8-6B10-4144-BCD9-1CD9D63A7391}" srcOrd="0" destOrd="0" presId="urn:microsoft.com/office/officeart/2005/8/layout/lProcess3"/>
    <dgm:cxn modelId="{FC5BA79A-E7B0-4F1D-8E34-BF575A9360EF}" srcId="{F50C33F2-E1F4-4F0A-AE17-06F704849578}" destId="{6B619C58-CA3E-48CC-9627-9624DD1C685F}" srcOrd="0" destOrd="0" parTransId="{4B672069-959B-41FD-88E0-B04CF03AF510}" sibTransId="{BAE43412-A356-42BE-9A9E-E05427A1D387}"/>
    <dgm:cxn modelId="{BA6C03B2-FE83-4CA4-B3D1-B40F95DF9EC0}" srcId="{B6103FF5-6AA1-4EEF-8290-2B0CB979D0D1}" destId="{C654BC1B-BB5B-4F58-986C-1B966CD54825}" srcOrd="1" destOrd="0" parTransId="{7925F8DC-2670-4902-84AF-F5151B968E75}" sibTransId="{02CC4F3A-CD01-4BAD-87E2-42967FDBFA99}"/>
    <dgm:cxn modelId="{57C44F8A-507A-48A7-8521-85C16A4E1E6C}" type="presOf" srcId="{3A50010E-0E61-4FD0-8F52-5E15081E9B87}" destId="{2594F6A1-B4C1-40E7-AF26-DB344EAE1A1F}" srcOrd="0" destOrd="0" presId="urn:microsoft.com/office/officeart/2005/8/layout/lProcess3"/>
    <dgm:cxn modelId="{DBA6BCF3-41CE-40E6-A6C3-79CC2FB48CA6}" type="presOf" srcId="{A094759E-7CCE-44E8-BE15-51419EFFEC7D}" destId="{3F8AE783-18DA-4227-8D47-F365A58A6EA2}" srcOrd="0" destOrd="0" presId="urn:microsoft.com/office/officeart/2005/8/layout/lProcess3"/>
    <dgm:cxn modelId="{5004B9A5-26FB-4E63-8FB0-A241056FD0FE}" type="presOf" srcId="{1E327920-C83D-459C-A7A0-59C792B0CFC3}" destId="{320E37A9-AAE4-4260-932B-F57F00F88F3E}" srcOrd="0" destOrd="0" presId="urn:microsoft.com/office/officeart/2005/8/layout/lProcess3"/>
    <dgm:cxn modelId="{4D051AA5-DAA7-4BA8-B1F0-F0BFDD0EB06B}" srcId="{3A50010E-0E61-4FD0-8F52-5E15081E9B87}" destId="{B6103FF5-6AA1-4EEF-8290-2B0CB979D0D1}" srcOrd="0" destOrd="0" parTransId="{843E3177-930B-4700-BBB5-BD79370A747A}" sibTransId="{65E1C63C-0D85-4E2B-8EA6-FAE4974C1363}"/>
    <dgm:cxn modelId="{2F022708-CFE6-4035-A41F-3C116EC88772}" srcId="{3A50010E-0E61-4FD0-8F52-5E15081E9B87}" destId="{60D6FC56-6A5F-4116-8E07-ED774356089B}" srcOrd="1" destOrd="0" parTransId="{198E0F96-2BA3-404C-9D26-3C3BBD7B8063}" sibTransId="{9786335A-1338-4E40-9F8F-A8613862A2E6}"/>
    <dgm:cxn modelId="{0003D20F-63C9-496C-A0E9-6C001D425071}" srcId="{60D6FC56-6A5F-4116-8E07-ED774356089B}" destId="{77A9FBED-668F-424A-A645-F65F71B6753C}" srcOrd="1" destOrd="0" parTransId="{E1B8F2CF-FD65-49FC-BBCA-511B2CBF834A}" sibTransId="{907E1386-CF20-4646-994C-04EE11E7900D}"/>
    <dgm:cxn modelId="{F7B432E9-CED4-4F18-A0F1-CC0433B6DA0E}" srcId="{3A50010E-0E61-4FD0-8F52-5E15081E9B87}" destId="{F50C33F2-E1F4-4F0A-AE17-06F704849578}" srcOrd="2" destOrd="0" parTransId="{5A277ACE-B3C0-4B9D-86A0-BBE30FC444C9}" sibTransId="{8EB30DB8-3966-4553-B900-25457D61099C}"/>
    <dgm:cxn modelId="{7BF0B5AA-DEFB-4F26-9231-1B72488DC3AA}" srcId="{B6103FF5-6AA1-4EEF-8290-2B0CB979D0D1}" destId="{1E327920-C83D-459C-A7A0-59C792B0CFC3}" srcOrd="0" destOrd="0" parTransId="{FAAA9475-2811-40D8-8A8C-B98A8F03E5FB}" sibTransId="{A9188C29-5833-47FB-B115-FC20070118D4}"/>
    <dgm:cxn modelId="{39AB2FA7-CB26-4B8A-9346-649FB0A918F6}" type="presParOf" srcId="{2594F6A1-B4C1-40E7-AF26-DB344EAE1A1F}" destId="{62A3015B-44DB-44B1-AF37-A8EA3ACFE869}" srcOrd="0" destOrd="0" presId="urn:microsoft.com/office/officeart/2005/8/layout/lProcess3"/>
    <dgm:cxn modelId="{15E17E04-FC4E-4EF1-B4B9-54E9A827E8B0}" type="presParOf" srcId="{62A3015B-44DB-44B1-AF37-A8EA3ACFE869}" destId="{6DBB5314-87A4-4BD5-AEAD-06A0792C6AFA}" srcOrd="0" destOrd="0" presId="urn:microsoft.com/office/officeart/2005/8/layout/lProcess3"/>
    <dgm:cxn modelId="{FEE096CC-50B9-4DC1-83F2-DDD0EB3D527C}" type="presParOf" srcId="{62A3015B-44DB-44B1-AF37-A8EA3ACFE869}" destId="{F6F37027-7DAE-434C-AF25-5B73B14ADDC5}" srcOrd="1" destOrd="0" presId="urn:microsoft.com/office/officeart/2005/8/layout/lProcess3"/>
    <dgm:cxn modelId="{FF732E75-D79C-4C7E-B91C-6315ABA44E53}" type="presParOf" srcId="{62A3015B-44DB-44B1-AF37-A8EA3ACFE869}" destId="{320E37A9-AAE4-4260-932B-F57F00F88F3E}" srcOrd="2" destOrd="0" presId="urn:microsoft.com/office/officeart/2005/8/layout/lProcess3"/>
    <dgm:cxn modelId="{785DDC67-219B-40E8-950E-0E7A580A398E}" type="presParOf" srcId="{62A3015B-44DB-44B1-AF37-A8EA3ACFE869}" destId="{3DE96D2E-E128-4FE8-90A2-997D75CE3F2C}" srcOrd="3" destOrd="0" presId="urn:microsoft.com/office/officeart/2005/8/layout/lProcess3"/>
    <dgm:cxn modelId="{B9B919B7-D523-4CB2-AB8E-4122CA637237}" type="presParOf" srcId="{62A3015B-44DB-44B1-AF37-A8EA3ACFE869}" destId="{A1B8D51E-0AF3-40D9-B5CD-3AAC49A83927}" srcOrd="4" destOrd="0" presId="urn:microsoft.com/office/officeart/2005/8/layout/lProcess3"/>
    <dgm:cxn modelId="{2DB31026-469C-4B5C-976F-4A5CD2526FA4}" type="presParOf" srcId="{2594F6A1-B4C1-40E7-AF26-DB344EAE1A1F}" destId="{E3780067-2CF7-4D3C-A054-2C1965F80BA9}" srcOrd="1" destOrd="0" presId="urn:microsoft.com/office/officeart/2005/8/layout/lProcess3"/>
    <dgm:cxn modelId="{A8FA64FD-3746-46EF-AA66-D1FD64840971}" type="presParOf" srcId="{2594F6A1-B4C1-40E7-AF26-DB344EAE1A1F}" destId="{C2B7C2B7-FF59-451B-A1C3-6C6CE7E9FA66}" srcOrd="2" destOrd="0" presId="urn:microsoft.com/office/officeart/2005/8/layout/lProcess3"/>
    <dgm:cxn modelId="{7F9FFA66-BAAA-4F0A-806F-F65F404DD766}" type="presParOf" srcId="{C2B7C2B7-FF59-451B-A1C3-6C6CE7E9FA66}" destId="{787FA5A5-CF60-41CE-AABA-06B68BCDEDE9}" srcOrd="0" destOrd="0" presId="urn:microsoft.com/office/officeart/2005/8/layout/lProcess3"/>
    <dgm:cxn modelId="{F229B167-8882-4556-BF97-AB8DCE961325}" type="presParOf" srcId="{C2B7C2B7-FF59-451B-A1C3-6C6CE7E9FA66}" destId="{25098C55-EECB-4FEE-B160-A9A9B7F11BBC}" srcOrd="1" destOrd="0" presId="urn:microsoft.com/office/officeart/2005/8/layout/lProcess3"/>
    <dgm:cxn modelId="{22527064-A850-4987-90E9-C0C5C4D6481C}" type="presParOf" srcId="{C2B7C2B7-FF59-451B-A1C3-6C6CE7E9FA66}" destId="{3F8AE783-18DA-4227-8D47-F365A58A6EA2}" srcOrd="2" destOrd="0" presId="urn:microsoft.com/office/officeart/2005/8/layout/lProcess3"/>
    <dgm:cxn modelId="{9D144265-B49A-4DDA-A6E0-C1F0B7D9ADBB}" type="presParOf" srcId="{C2B7C2B7-FF59-451B-A1C3-6C6CE7E9FA66}" destId="{F4C7ED76-0196-4FD9-8CA8-E9A6176EB28D}" srcOrd="3" destOrd="0" presId="urn:microsoft.com/office/officeart/2005/8/layout/lProcess3"/>
    <dgm:cxn modelId="{C9F58965-FA5F-4295-82A2-58324D63C250}" type="presParOf" srcId="{C2B7C2B7-FF59-451B-A1C3-6C6CE7E9FA66}" destId="{214FE4CC-D47B-485F-B2D4-E34FA38CA755}" srcOrd="4" destOrd="0" presId="urn:microsoft.com/office/officeart/2005/8/layout/lProcess3"/>
    <dgm:cxn modelId="{881A9F34-DA19-4330-BF8D-C4ECFF2133FD}" type="presParOf" srcId="{2594F6A1-B4C1-40E7-AF26-DB344EAE1A1F}" destId="{934F2879-7B27-479F-A17A-0BF5116554AE}" srcOrd="3" destOrd="0" presId="urn:microsoft.com/office/officeart/2005/8/layout/lProcess3"/>
    <dgm:cxn modelId="{D6B57FBD-3E6D-4047-97CF-B434451C10DD}" type="presParOf" srcId="{2594F6A1-B4C1-40E7-AF26-DB344EAE1A1F}" destId="{30C02178-E2D0-4719-9617-D12F3E0CB209}" srcOrd="4" destOrd="0" presId="urn:microsoft.com/office/officeart/2005/8/layout/lProcess3"/>
    <dgm:cxn modelId="{2E6BD95D-608B-4858-9E59-1974FC76AC8F}" type="presParOf" srcId="{30C02178-E2D0-4719-9617-D12F3E0CB209}" destId="{152C88F1-E38A-4410-BAB9-1F3BB527C1FB}" srcOrd="0" destOrd="0" presId="urn:microsoft.com/office/officeart/2005/8/layout/lProcess3"/>
    <dgm:cxn modelId="{2F61DE2A-8E64-459E-BEE2-CD035F7969BD}" type="presParOf" srcId="{30C02178-E2D0-4719-9617-D12F3E0CB209}" destId="{0067FE5B-A537-4F70-A65A-4F95593EF9B8}" srcOrd="1" destOrd="0" presId="urn:microsoft.com/office/officeart/2005/8/layout/lProcess3"/>
    <dgm:cxn modelId="{5F8010D6-4CA9-4C1D-8518-E2DFCD9444F4}" type="presParOf" srcId="{30C02178-E2D0-4719-9617-D12F3E0CB209}" destId="{168EC42E-7F89-4F01-B2FE-7873CA5D1822}" srcOrd="2" destOrd="0" presId="urn:microsoft.com/office/officeart/2005/8/layout/lProcess3"/>
    <dgm:cxn modelId="{E0600C81-072E-47ED-B595-C5C5ACE91FA7}" type="presParOf" srcId="{30C02178-E2D0-4719-9617-D12F3E0CB209}" destId="{295A1D30-76C5-44DF-8753-0F0795B7A454}" srcOrd="3" destOrd="0" presId="urn:microsoft.com/office/officeart/2005/8/layout/lProcess3"/>
    <dgm:cxn modelId="{931E4DA4-9F78-428E-B0D6-77BB7DB673EC}" type="presParOf" srcId="{30C02178-E2D0-4719-9617-D12F3E0CB209}" destId="{E9B918E8-6B10-4144-BCD9-1CD9D63A7391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8D307-BFAA-4D97-9DC9-EE6AB3EA965A}" type="doc">
      <dgm:prSet loTypeId="urn:microsoft.com/office/officeart/2005/8/layout/hProcess10" loCatId="picture" qsTypeId="urn:microsoft.com/office/officeart/2005/8/quickstyle/simple5" qsCatId="simple" csTypeId="urn:microsoft.com/office/officeart/2005/8/colors/accent3_1" csCatId="accent3" phldr="1"/>
      <dgm:spPr/>
    </dgm:pt>
    <dgm:pt modelId="{D8063049-7493-41D4-B1CC-A03AC1B1AFDC}">
      <dgm:prSet phldrT="[Tekst]"/>
      <dgm:spPr/>
      <dgm:t>
        <a:bodyPr/>
        <a:lstStyle/>
        <a:p>
          <a:r>
            <a:rPr lang="pl-PL" dirty="0"/>
            <a:t>16 pkt</a:t>
          </a:r>
          <a:br>
            <a:rPr lang="pl-PL" dirty="0"/>
          </a:br>
          <a:r>
            <a:rPr lang="pl-PL" dirty="0"/>
            <a:t>celujący</a:t>
          </a:r>
        </a:p>
      </dgm:t>
    </dgm:pt>
    <dgm:pt modelId="{E844E0A0-6934-4E22-8DB8-4AD9955F1EE3}" type="parTrans" cxnId="{CE007BEA-CF59-4AEA-AF84-72AE0C84D543}">
      <dgm:prSet/>
      <dgm:spPr/>
      <dgm:t>
        <a:bodyPr/>
        <a:lstStyle/>
        <a:p>
          <a:endParaRPr lang="pl-PL"/>
        </a:p>
      </dgm:t>
    </dgm:pt>
    <dgm:pt modelId="{FC0669D5-0C79-403E-9A37-22B82EF431F3}" type="sibTrans" cxnId="{CE007BEA-CF59-4AEA-AF84-72AE0C84D543}">
      <dgm:prSet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Znaczek 6 z wypełnieniem pełnym"/>
        </a:ext>
      </dgm:extLst>
    </dgm:pt>
    <dgm:pt modelId="{EDC471C4-26D6-4ABB-A2F2-0A4B2A2468B3}">
      <dgm:prSet phldrT="[Tekst]"/>
      <dgm:spPr/>
      <dgm:t>
        <a:bodyPr/>
        <a:lstStyle/>
        <a:p>
          <a:r>
            <a:rPr lang="pl-PL" dirty="0"/>
            <a:t>15-13 pkt</a:t>
          </a:r>
          <a:br>
            <a:rPr lang="pl-PL" dirty="0"/>
          </a:br>
          <a:r>
            <a:rPr lang="pl-PL" dirty="0"/>
            <a:t>bardzo dobry</a:t>
          </a:r>
        </a:p>
      </dgm:t>
    </dgm:pt>
    <dgm:pt modelId="{C21428C6-67F0-481A-9674-A8449B505BA5}" type="parTrans" cxnId="{207194A5-D682-46B9-AF52-CE4AD2A92CC6}">
      <dgm:prSet/>
      <dgm:spPr/>
      <dgm:t>
        <a:bodyPr/>
        <a:lstStyle/>
        <a:p>
          <a:endParaRPr lang="pl-PL"/>
        </a:p>
      </dgm:t>
    </dgm:pt>
    <dgm:pt modelId="{F86B6B0B-3A18-4A98-AA8E-AD60E92A46FC}" type="sibTrans" cxnId="{207194A5-D682-46B9-AF52-CE4AD2A92CC6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Znaczek 5 z wypełnieniem pełnym"/>
        </a:ext>
      </dgm:extLst>
    </dgm:pt>
    <dgm:pt modelId="{2272E22D-0414-47B6-B861-2A354CA76915}">
      <dgm:prSet phldrT="[Tekst]"/>
      <dgm:spPr/>
      <dgm:t>
        <a:bodyPr/>
        <a:lstStyle/>
        <a:p>
          <a:r>
            <a:rPr lang="pl-PL" dirty="0"/>
            <a:t>12-10 pkt</a:t>
          </a:r>
          <a:br>
            <a:rPr lang="pl-PL" dirty="0"/>
          </a:br>
          <a:r>
            <a:rPr lang="pl-PL" dirty="0"/>
            <a:t>dobry</a:t>
          </a:r>
        </a:p>
      </dgm:t>
    </dgm:pt>
    <dgm:pt modelId="{60A2EE8C-4525-4E19-A7C2-B2194FAE7747}" type="parTrans" cxnId="{F76C4D90-E539-4A3A-98CC-75ED44D55C07}">
      <dgm:prSet/>
      <dgm:spPr/>
      <dgm:t>
        <a:bodyPr/>
        <a:lstStyle/>
        <a:p>
          <a:endParaRPr lang="pl-PL"/>
        </a:p>
      </dgm:t>
    </dgm:pt>
    <dgm:pt modelId="{3FFEB8F4-F76F-4A14-9E8D-6329C03DB0FD}" type="sibTrans" cxnId="{F76C4D90-E539-4A3A-98CC-75ED44D55C07}">
      <dgm:prSet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Znaczek 4 z wypełnieniem pełnym"/>
        </a:ext>
      </dgm:extLst>
    </dgm:pt>
    <dgm:pt modelId="{10F0BCA8-E511-4366-A71A-BC7B3C73FA8B}">
      <dgm:prSet phldrT="[Tekst]"/>
      <dgm:spPr/>
      <dgm:t>
        <a:bodyPr/>
        <a:lstStyle/>
        <a:p>
          <a:r>
            <a:rPr lang="pl-PL" dirty="0"/>
            <a:t>9-7 pkt</a:t>
          </a:r>
          <a:br>
            <a:rPr lang="pl-PL" dirty="0"/>
          </a:br>
          <a:r>
            <a:rPr lang="pl-PL" dirty="0"/>
            <a:t>dostateczny</a:t>
          </a:r>
        </a:p>
      </dgm:t>
    </dgm:pt>
    <dgm:pt modelId="{0C0D6BF3-19E5-4D05-8512-B201896E9BFA}" type="parTrans" cxnId="{A61D65A6-2413-4969-9945-642AACA94B18}">
      <dgm:prSet/>
      <dgm:spPr/>
      <dgm:t>
        <a:bodyPr/>
        <a:lstStyle/>
        <a:p>
          <a:endParaRPr lang="pl-PL"/>
        </a:p>
      </dgm:t>
    </dgm:pt>
    <dgm:pt modelId="{280894DA-21F6-4438-A26C-8425B6B388FB}" type="sibTrans" cxnId="{A61D65A6-2413-4969-9945-642AACA94B18}">
      <dgm:prSet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Znaczek 3 z wypełnieniem pełnym"/>
        </a:ext>
      </dgm:extLst>
    </dgm:pt>
    <dgm:pt modelId="{F893FA8B-B776-4162-A91B-B82610C26CE4}">
      <dgm:prSet phldrT="[Tekst]"/>
      <dgm:spPr/>
      <dgm:t>
        <a:bodyPr/>
        <a:lstStyle/>
        <a:p>
          <a:r>
            <a:rPr lang="pl-PL" dirty="0"/>
            <a:t>6-5</a:t>
          </a:r>
          <a:br>
            <a:rPr lang="pl-PL" dirty="0"/>
          </a:br>
          <a:r>
            <a:rPr lang="pl-PL" dirty="0"/>
            <a:t>dopuszczający</a:t>
          </a:r>
        </a:p>
      </dgm:t>
    </dgm:pt>
    <dgm:pt modelId="{34B0437A-3CC7-4168-B0D6-2D396C807ABC}" type="parTrans" cxnId="{F8BCBCD2-0DE5-4B08-B53E-80EBC99F500B}">
      <dgm:prSet/>
      <dgm:spPr/>
      <dgm:t>
        <a:bodyPr/>
        <a:lstStyle/>
        <a:p>
          <a:endParaRPr lang="pl-PL"/>
        </a:p>
      </dgm:t>
    </dgm:pt>
    <dgm:pt modelId="{70460CDA-86E6-43F1-92F3-635305F86151}" type="sibTrans" cxnId="{F8BCBCD2-0DE5-4B08-B53E-80EBC99F500B}">
      <dgm:prSet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Znaczek z wypełnieniem pełnym"/>
        </a:ext>
      </dgm:extLst>
    </dgm:pt>
    <dgm:pt modelId="{35C7B276-D57D-4FF4-8F0C-B99055EA1493}">
      <dgm:prSet phldrT="[Tekst]"/>
      <dgm:spPr/>
      <dgm:t>
        <a:bodyPr/>
        <a:lstStyle/>
        <a:p>
          <a:r>
            <a:rPr lang="pl-PL" dirty="0"/>
            <a:t>&lt;5</a:t>
          </a:r>
          <a:br>
            <a:rPr lang="pl-PL" dirty="0"/>
          </a:br>
          <a:r>
            <a:rPr lang="pl-PL" dirty="0"/>
            <a:t>niedostateczny</a:t>
          </a:r>
        </a:p>
      </dgm:t>
    </dgm:pt>
    <dgm:pt modelId="{CF2AC14E-E4E2-4BED-9076-281CA7F4EEC5}" type="parTrans" cxnId="{E97D67C7-F208-4766-A435-AACF245017E7}">
      <dgm:prSet/>
      <dgm:spPr/>
      <dgm:t>
        <a:bodyPr/>
        <a:lstStyle/>
        <a:p>
          <a:endParaRPr lang="pl-PL"/>
        </a:p>
      </dgm:t>
    </dgm:pt>
    <dgm:pt modelId="{DA374BE0-E313-4613-9F6C-6C2209C0AFB8}" type="sibTrans" cxnId="{E97D67C7-F208-4766-A435-AACF245017E7}">
      <dgm:prSet/>
      <dgm:spPr/>
      <dgm:t>
        <a:bodyPr/>
        <a:lstStyle/>
        <a:p>
          <a:endParaRPr lang="pl-PL"/>
        </a:p>
      </dgm:t>
    </dgm:pt>
    <dgm:pt modelId="{8427EF01-B696-4BC8-874F-204DE4D4ADD3}" type="pres">
      <dgm:prSet presAssocID="{3E98D307-BFAA-4D97-9DC9-EE6AB3EA965A}" presName="Name0" presStyleCnt="0">
        <dgm:presLayoutVars>
          <dgm:dir/>
          <dgm:resizeHandles val="exact"/>
        </dgm:presLayoutVars>
      </dgm:prSet>
      <dgm:spPr/>
    </dgm:pt>
    <dgm:pt modelId="{A8556F84-6DAE-4AFC-9ED1-5ECAA22CA056}" type="pres">
      <dgm:prSet presAssocID="{D8063049-7493-41D4-B1CC-A03AC1B1AFDC}" presName="composite" presStyleCnt="0"/>
      <dgm:spPr/>
    </dgm:pt>
    <dgm:pt modelId="{CACD00BB-CEC5-406F-BEFE-D0AEE7F8E4A0}" type="pres">
      <dgm:prSet presAssocID="{D8063049-7493-41D4-B1CC-A03AC1B1AFDC}" presName="imagSh" presStyleLbl="bgImgPlac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6 z wypełnieniem pełnym"/>
        </a:ext>
      </dgm:extLst>
    </dgm:pt>
    <dgm:pt modelId="{809B2B5D-DDEE-4319-B192-1EB062EDC605}" type="pres">
      <dgm:prSet presAssocID="{D8063049-7493-41D4-B1CC-A03AC1B1AFDC}" presName="tx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02EF4E-8C8D-45F4-87CB-EF2E62911628}" type="pres">
      <dgm:prSet presAssocID="{FC0669D5-0C79-403E-9A37-22B82EF431F3}" presName="sibTrans" presStyleLbl="sibTrans2D1" presStyleIdx="0" presStyleCnt="5"/>
      <dgm:spPr/>
      <dgm:t>
        <a:bodyPr/>
        <a:lstStyle/>
        <a:p>
          <a:endParaRPr lang="pl-PL"/>
        </a:p>
      </dgm:t>
    </dgm:pt>
    <dgm:pt modelId="{0669B6F9-E34A-4487-A1BF-8C490EED528E}" type="pres">
      <dgm:prSet presAssocID="{FC0669D5-0C79-403E-9A37-22B82EF431F3}" presName="connTx" presStyleLbl="sibTrans2D1" presStyleIdx="0" presStyleCnt="5"/>
      <dgm:spPr/>
      <dgm:t>
        <a:bodyPr/>
        <a:lstStyle/>
        <a:p>
          <a:endParaRPr lang="pl-PL"/>
        </a:p>
      </dgm:t>
    </dgm:pt>
    <dgm:pt modelId="{4FECE255-2EF3-4797-9612-DC2398D8652B}" type="pres">
      <dgm:prSet presAssocID="{EDC471C4-26D6-4ABB-A2F2-0A4B2A2468B3}" presName="composite" presStyleCnt="0"/>
      <dgm:spPr/>
    </dgm:pt>
    <dgm:pt modelId="{A96F9D96-DEC8-4E3D-8449-012B684E6066}" type="pres">
      <dgm:prSet presAssocID="{EDC471C4-26D6-4ABB-A2F2-0A4B2A2468B3}" presName="imagSh" presStyleLbl="bgImgPlac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5 z wypełnieniem pełnym"/>
        </a:ext>
      </dgm:extLst>
    </dgm:pt>
    <dgm:pt modelId="{FF3424CF-091E-4F47-856C-10DDF74BF40A}" type="pres">
      <dgm:prSet presAssocID="{EDC471C4-26D6-4ABB-A2F2-0A4B2A2468B3}" presName="tx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5B1E0B-DD80-4338-A769-B78E2BA08604}" type="pres">
      <dgm:prSet presAssocID="{F86B6B0B-3A18-4A98-AA8E-AD60E92A46FC}" presName="sibTrans" presStyleLbl="sibTrans2D1" presStyleIdx="1" presStyleCnt="5"/>
      <dgm:spPr/>
      <dgm:t>
        <a:bodyPr/>
        <a:lstStyle/>
        <a:p>
          <a:endParaRPr lang="pl-PL"/>
        </a:p>
      </dgm:t>
    </dgm:pt>
    <dgm:pt modelId="{D0238B84-6206-42EE-876E-38322C3EE043}" type="pres">
      <dgm:prSet presAssocID="{F86B6B0B-3A18-4A98-AA8E-AD60E92A46FC}" presName="connTx" presStyleLbl="sibTrans2D1" presStyleIdx="1" presStyleCnt="5"/>
      <dgm:spPr/>
      <dgm:t>
        <a:bodyPr/>
        <a:lstStyle/>
        <a:p>
          <a:endParaRPr lang="pl-PL"/>
        </a:p>
      </dgm:t>
    </dgm:pt>
    <dgm:pt modelId="{8927E4AB-C534-4743-9794-E046B9511687}" type="pres">
      <dgm:prSet presAssocID="{2272E22D-0414-47B6-B861-2A354CA76915}" presName="composite" presStyleCnt="0"/>
      <dgm:spPr/>
    </dgm:pt>
    <dgm:pt modelId="{1F968597-4750-4384-B240-F268D4856128}" type="pres">
      <dgm:prSet presAssocID="{2272E22D-0414-47B6-B861-2A354CA76915}" presName="imagSh" presStyleLbl="bgImgPlac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4 z wypełnieniem pełnym"/>
        </a:ext>
      </dgm:extLst>
    </dgm:pt>
    <dgm:pt modelId="{2653873B-E355-4C84-A729-174DFACF9A0F}" type="pres">
      <dgm:prSet presAssocID="{2272E22D-0414-47B6-B861-2A354CA76915}" presName="tx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E84796C-DF7C-4A37-B5CA-25B48A1DF2C8}" type="pres">
      <dgm:prSet presAssocID="{3FFEB8F4-F76F-4A14-9E8D-6329C03DB0FD}" presName="sibTrans" presStyleLbl="sibTrans2D1" presStyleIdx="2" presStyleCnt="5"/>
      <dgm:spPr/>
      <dgm:t>
        <a:bodyPr/>
        <a:lstStyle/>
        <a:p>
          <a:endParaRPr lang="pl-PL"/>
        </a:p>
      </dgm:t>
    </dgm:pt>
    <dgm:pt modelId="{52DE1A86-D954-4017-9981-03106A0736EA}" type="pres">
      <dgm:prSet presAssocID="{3FFEB8F4-F76F-4A14-9E8D-6329C03DB0FD}" presName="connTx" presStyleLbl="sibTrans2D1" presStyleIdx="2" presStyleCnt="5"/>
      <dgm:spPr/>
      <dgm:t>
        <a:bodyPr/>
        <a:lstStyle/>
        <a:p>
          <a:endParaRPr lang="pl-PL"/>
        </a:p>
      </dgm:t>
    </dgm:pt>
    <dgm:pt modelId="{4F26532C-6BB2-4232-904A-9A3372A81816}" type="pres">
      <dgm:prSet presAssocID="{10F0BCA8-E511-4366-A71A-BC7B3C73FA8B}" presName="composite" presStyleCnt="0"/>
      <dgm:spPr/>
    </dgm:pt>
    <dgm:pt modelId="{7B952A7D-DD10-4B36-8F0F-D42D04ED8D5B}" type="pres">
      <dgm:prSet presAssocID="{10F0BCA8-E511-4366-A71A-BC7B3C73FA8B}" presName="imagSh" presStyleLbl="bgImgPlac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3 z wypełnieniem pełnym"/>
        </a:ext>
      </dgm:extLst>
    </dgm:pt>
    <dgm:pt modelId="{D140297E-02F4-4BDF-866D-63FFA256D49D}" type="pres">
      <dgm:prSet presAssocID="{10F0BCA8-E511-4366-A71A-BC7B3C73FA8B}" presName="tx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35F347-E00C-492A-8363-68D9366B1804}" type="pres">
      <dgm:prSet presAssocID="{280894DA-21F6-4438-A26C-8425B6B388FB}" presName="sibTrans" presStyleLbl="sibTrans2D1" presStyleIdx="3" presStyleCnt="5"/>
      <dgm:spPr/>
      <dgm:t>
        <a:bodyPr/>
        <a:lstStyle/>
        <a:p>
          <a:endParaRPr lang="pl-PL"/>
        </a:p>
      </dgm:t>
    </dgm:pt>
    <dgm:pt modelId="{2D7A21A3-71C0-4726-B9DA-2AF4F493DB6F}" type="pres">
      <dgm:prSet presAssocID="{280894DA-21F6-4438-A26C-8425B6B388FB}" presName="connTx" presStyleLbl="sibTrans2D1" presStyleIdx="3" presStyleCnt="5"/>
      <dgm:spPr/>
      <dgm:t>
        <a:bodyPr/>
        <a:lstStyle/>
        <a:p>
          <a:endParaRPr lang="pl-PL"/>
        </a:p>
      </dgm:t>
    </dgm:pt>
    <dgm:pt modelId="{579898A5-9819-43EE-87FA-A506566759D7}" type="pres">
      <dgm:prSet presAssocID="{F893FA8B-B776-4162-A91B-B82610C26CE4}" presName="composite" presStyleCnt="0"/>
      <dgm:spPr/>
    </dgm:pt>
    <dgm:pt modelId="{EB5C9A55-E0D0-47FA-9C66-7A50F9422DA4}" type="pres">
      <dgm:prSet presAssocID="{F893FA8B-B776-4162-A91B-B82610C26CE4}" presName="imagSh" presStyleLbl="bgImgPlac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z wypełnieniem pełnym"/>
        </a:ext>
      </dgm:extLst>
    </dgm:pt>
    <dgm:pt modelId="{05B7E0AA-6217-4DC8-96C7-82797C2BFE80}" type="pres">
      <dgm:prSet presAssocID="{F893FA8B-B776-4162-A91B-B82610C26CE4}" presName="tx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F7C186-81B1-464A-9A2C-B591A0634EC3}" type="pres">
      <dgm:prSet presAssocID="{70460CDA-86E6-43F1-92F3-635305F86151}" presName="sibTrans" presStyleLbl="sibTrans2D1" presStyleIdx="4" presStyleCnt="5"/>
      <dgm:spPr/>
      <dgm:t>
        <a:bodyPr/>
        <a:lstStyle/>
        <a:p>
          <a:endParaRPr lang="pl-PL"/>
        </a:p>
      </dgm:t>
    </dgm:pt>
    <dgm:pt modelId="{F578F349-6343-4D5E-BA6B-E83C704DB51A}" type="pres">
      <dgm:prSet presAssocID="{70460CDA-86E6-43F1-92F3-635305F86151}" presName="connTx" presStyleLbl="sibTrans2D1" presStyleIdx="4" presStyleCnt="5"/>
      <dgm:spPr/>
      <dgm:t>
        <a:bodyPr/>
        <a:lstStyle/>
        <a:p>
          <a:endParaRPr lang="pl-PL"/>
        </a:p>
      </dgm:t>
    </dgm:pt>
    <dgm:pt modelId="{AB67F31B-9EBD-4411-8C35-ABD2869C47EE}" type="pres">
      <dgm:prSet presAssocID="{35C7B276-D57D-4FF4-8F0C-B99055EA1493}" presName="composite" presStyleCnt="0"/>
      <dgm:spPr/>
    </dgm:pt>
    <dgm:pt modelId="{8954368F-F3A0-4BFB-8F61-68C0E062BA0E}" type="pres">
      <dgm:prSet presAssocID="{35C7B276-D57D-4FF4-8F0C-B99055EA1493}" presName="imagSh" presStyleLbl="bgImgPlac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1 z wypełnieniem pełnym"/>
        </a:ext>
      </dgm:extLst>
    </dgm:pt>
    <dgm:pt modelId="{FE5F14AD-8129-48F1-A0F7-BCB64313CDB5}" type="pres">
      <dgm:prSet presAssocID="{35C7B276-D57D-4FF4-8F0C-B99055EA1493}" presName="tx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76C4D90-E539-4A3A-98CC-75ED44D55C07}" srcId="{3E98D307-BFAA-4D97-9DC9-EE6AB3EA965A}" destId="{2272E22D-0414-47B6-B861-2A354CA76915}" srcOrd="2" destOrd="0" parTransId="{60A2EE8C-4525-4E19-A7C2-B2194FAE7747}" sibTransId="{3FFEB8F4-F76F-4A14-9E8D-6329C03DB0FD}"/>
    <dgm:cxn modelId="{F664CB88-0CE7-4B1A-B9A7-83434DFACDE1}" type="presOf" srcId="{EDC471C4-26D6-4ABB-A2F2-0A4B2A2468B3}" destId="{FF3424CF-091E-4F47-856C-10DDF74BF40A}" srcOrd="0" destOrd="0" presId="urn:microsoft.com/office/officeart/2005/8/layout/hProcess10"/>
    <dgm:cxn modelId="{0F77154B-5CE0-44E1-9F19-CFB6C228656F}" type="presOf" srcId="{10F0BCA8-E511-4366-A71A-BC7B3C73FA8B}" destId="{D140297E-02F4-4BDF-866D-63FFA256D49D}" srcOrd="0" destOrd="0" presId="urn:microsoft.com/office/officeart/2005/8/layout/hProcess10"/>
    <dgm:cxn modelId="{CE007BEA-CF59-4AEA-AF84-72AE0C84D543}" srcId="{3E98D307-BFAA-4D97-9DC9-EE6AB3EA965A}" destId="{D8063049-7493-41D4-B1CC-A03AC1B1AFDC}" srcOrd="0" destOrd="0" parTransId="{E844E0A0-6934-4E22-8DB8-4AD9955F1EE3}" sibTransId="{FC0669D5-0C79-403E-9A37-22B82EF431F3}"/>
    <dgm:cxn modelId="{BDA7D839-F13E-4E03-A846-24CDD175479B}" type="presOf" srcId="{D8063049-7493-41D4-B1CC-A03AC1B1AFDC}" destId="{809B2B5D-DDEE-4319-B192-1EB062EDC605}" srcOrd="0" destOrd="0" presId="urn:microsoft.com/office/officeart/2005/8/layout/hProcess10"/>
    <dgm:cxn modelId="{80E8E240-7A11-4406-9346-A12AE7C32B87}" type="presOf" srcId="{3FFEB8F4-F76F-4A14-9E8D-6329C03DB0FD}" destId="{52DE1A86-D954-4017-9981-03106A0736EA}" srcOrd="1" destOrd="0" presId="urn:microsoft.com/office/officeart/2005/8/layout/hProcess10"/>
    <dgm:cxn modelId="{A61D65A6-2413-4969-9945-642AACA94B18}" srcId="{3E98D307-BFAA-4D97-9DC9-EE6AB3EA965A}" destId="{10F0BCA8-E511-4366-A71A-BC7B3C73FA8B}" srcOrd="3" destOrd="0" parTransId="{0C0D6BF3-19E5-4D05-8512-B201896E9BFA}" sibTransId="{280894DA-21F6-4438-A26C-8425B6B388FB}"/>
    <dgm:cxn modelId="{8179E3A8-1B95-4683-9859-4A9008C7D5A2}" type="presOf" srcId="{70460CDA-86E6-43F1-92F3-635305F86151}" destId="{9CF7C186-81B1-464A-9A2C-B591A0634EC3}" srcOrd="0" destOrd="0" presId="urn:microsoft.com/office/officeart/2005/8/layout/hProcess10"/>
    <dgm:cxn modelId="{F8BCBCD2-0DE5-4B08-B53E-80EBC99F500B}" srcId="{3E98D307-BFAA-4D97-9DC9-EE6AB3EA965A}" destId="{F893FA8B-B776-4162-A91B-B82610C26CE4}" srcOrd="4" destOrd="0" parTransId="{34B0437A-3CC7-4168-B0D6-2D396C807ABC}" sibTransId="{70460CDA-86E6-43F1-92F3-635305F86151}"/>
    <dgm:cxn modelId="{0544C6F8-048C-41FE-9515-371CF1C28966}" type="presOf" srcId="{2272E22D-0414-47B6-B861-2A354CA76915}" destId="{2653873B-E355-4C84-A729-174DFACF9A0F}" srcOrd="0" destOrd="0" presId="urn:microsoft.com/office/officeart/2005/8/layout/hProcess10"/>
    <dgm:cxn modelId="{37E2CB8E-CD65-4615-AB96-B92CC492D2FD}" type="presOf" srcId="{35C7B276-D57D-4FF4-8F0C-B99055EA1493}" destId="{FE5F14AD-8129-48F1-A0F7-BCB64313CDB5}" srcOrd="0" destOrd="0" presId="urn:microsoft.com/office/officeart/2005/8/layout/hProcess10"/>
    <dgm:cxn modelId="{C713C76E-E978-4AF2-9A4B-8112DEDC9D2A}" type="presOf" srcId="{F86B6B0B-3A18-4A98-AA8E-AD60E92A46FC}" destId="{105B1E0B-DD80-4338-A769-B78E2BA08604}" srcOrd="0" destOrd="0" presId="urn:microsoft.com/office/officeart/2005/8/layout/hProcess10"/>
    <dgm:cxn modelId="{B53C01F5-2184-42AD-B727-6515A6A8A844}" type="presOf" srcId="{3FFEB8F4-F76F-4A14-9E8D-6329C03DB0FD}" destId="{0E84796C-DF7C-4A37-B5CA-25B48A1DF2C8}" srcOrd="0" destOrd="0" presId="urn:microsoft.com/office/officeart/2005/8/layout/hProcess10"/>
    <dgm:cxn modelId="{86F373DC-886E-4256-A33A-85CF9C581C84}" type="presOf" srcId="{FC0669D5-0C79-403E-9A37-22B82EF431F3}" destId="{4702EF4E-8C8D-45F4-87CB-EF2E62911628}" srcOrd="0" destOrd="0" presId="urn:microsoft.com/office/officeart/2005/8/layout/hProcess10"/>
    <dgm:cxn modelId="{9CBF4DF0-D126-4A7B-B420-887273CAB368}" type="presOf" srcId="{F893FA8B-B776-4162-A91B-B82610C26CE4}" destId="{05B7E0AA-6217-4DC8-96C7-82797C2BFE80}" srcOrd="0" destOrd="0" presId="urn:microsoft.com/office/officeart/2005/8/layout/hProcess10"/>
    <dgm:cxn modelId="{38A22B03-23EE-4401-8226-2031880FFED7}" type="presOf" srcId="{FC0669D5-0C79-403E-9A37-22B82EF431F3}" destId="{0669B6F9-E34A-4487-A1BF-8C490EED528E}" srcOrd="1" destOrd="0" presId="urn:microsoft.com/office/officeart/2005/8/layout/hProcess10"/>
    <dgm:cxn modelId="{5F85B848-BD2D-478A-92B6-335AAFF393F4}" type="presOf" srcId="{70460CDA-86E6-43F1-92F3-635305F86151}" destId="{F578F349-6343-4D5E-BA6B-E83C704DB51A}" srcOrd="1" destOrd="0" presId="urn:microsoft.com/office/officeart/2005/8/layout/hProcess10"/>
    <dgm:cxn modelId="{46BC3189-5D4C-466D-AF25-AC1F90AFE120}" type="presOf" srcId="{280894DA-21F6-4438-A26C-8425B6B388FB}" destId="{4335F347-E00C-492A-8363-68D9366B1804}" srcOrd="0" destOrd="0" presId="urn:microsoft.com/office/officeart/2005/8/layout/hProcess10"/>
    <dgm:cxn modelId="{2C1A8054-4001-4011-8CE1-D155AEF5A91F}" type="presOf" srcId="{280894DA-21F6-4438-A26C-8425B6B388FB}" destId="{2D7A21A3-71C0-4726-B9DA-2AF4F493DB6F}" srcOrd="1" destOrd="0" presId="urn:microsoft.com/office/officeart/2005/8/layout/hProcess10"/>
    <dgm:cxn modelId="{E97D67C7-F208-4766-A435-AACF245017E7}" srcId="{3E98D307-BFAA-4D97-9DC9-EE6AB3EA965A}" destId="{35C7B276-D57D-4FF4-8F0C-B99055EA1493}" srcOrd="5" destOrd="0" parTransId="{CF2AC14E-E4E2-4BED-9076-281CA7F4EEC5}" sibTransId="{DA374BE0-E313-4613-9F6C-6C2209C0AFB8}"/>
    <dgm:cxn modelId="{207194A5-D682-46B9-AF52-CE4AD2A92CC6}" srcId="{3E98D307-BFAA-4D97-9DC9-EE6AB3EA965A}" destId="{EDC471C4-26D6-4ABB-A2F2-0A4B2A2468B3}" srcOrd="1" destOrd="0" parTransId="{C21428C6-67F0-481A-9674-A8449B505BA5}" sibTransId="{F86B6B0B-3A18-4A98-AA8E-AD60E92A46FC}"/>
    <dgm:cxn modelId="{E2C5792E-0672-4344-A500-815199486CBC}" type="presOf" srcId="{3E98D307-BFAA-4D97-9DC9-EE6AB3EA965A}" destId="{8427EF01-B696-4BC8-874F-204DE4D4ADD3}" srcOrd="0" destOrd="0" presId="urn:microsoft.com/office/officeart/2005/8/layout/hProcess10"/>
    <dgm:cxn modelId="{AE7A1F3E-189C-47DD-9DE2-2FF8B02FAD6F}" type="presOf" srcId="{F86B6B0B-3A18-4A98-AA8E-AD60E92A46FC}" destId="{D0238B84-6206-42EE-876E-38322C3EE043}" srcOrd="1" destOrd="0" presId="urn:microsoft.com/office/officeart/2005/8/layout/hProcess10"/>
    <dgm:cxn modelId="{21D30A4D-1456-4D2E-A662-4099AB395FF1}" type="presParOf" srcId="{8427EF01-B696-4BC8-874F-204DE4D4ADD3}" destId="{A8556F84-6DAE-4AFC-9ED1-5ECAA22CA056}" srcOrd="0" destOrd="0" presId="urn:microsoft.com/office/officeart/2005/8/layout/hProcess10"/>
    <dgm:cxn modelId="{84105CDE-85ED-4C40-8C29-DF554C5976DF}" type="presParOf" srcId="{A8556F84-6DAE-4AFC-9ED1-5ECAA22CA056}" destId="{CACD00BB-CEC5-406F-BEFE-D0AEE7F8E4A0}" srcOrd="0" destOrd="0" presId="urn:microsoft.com/office/officeart/2005/8/layout/hProcess10"/>
    <dgm:cxn modelId="{684DD155-EAF6-481B-9ED0-C90ADB12C128}" type="presParOf" srcId="{A8556F84-6DAE-4AFC-9ED1-5ECAA22CA056}" destId="{809B2B5D-DDEE-4319-B192-1EB062EDC605}" srcOrd="1" destOrd="0" presId="urn:microsoft.com/office/officeart/2005/8/layout/hProcess10"/>
    <dgm:cxn modelId="{0B7C84BF-B401-461F-B3AC-CB7A24A8F000}" type="presParOf" srcId="{8427EF01-B696-4BC8-874F-204DE4D4ADD3}" destId="{4702EF4E-8C8D-45F4-87CB-EF2E62911628}" srcOrd="1" destOrd="0" presId="urn:microsoft.com/office/officeart/2005/8/layout/hProcess10"/>
    <dgm:cxn modelId="{5A653FF0-4D5B-411B-A065-36093E2708D3}" type="presParOf" srcId="{4702EF4E-8C8D-45F4-87CB-EF2E62911628}" destId="{0669B6F9-E34A-4487-A1BF-8C490EED528E}" srcOrd="0" destOrd="0" presId="urn:microsoft.com/office/officeart/2005/8/layout/hProcess10"/>
    <dgm:cxn modelId="{70442719-23D1-46A0-8762-C3719B3A9B5F}" type="presParOf" srcId="{8427EF01-B696-4BC8-874F-204DE4D4ADD3}" destId="{4FECE255-2EF3-4797-9612-DC2398D8652B}" srcOrd="2" destOrd="0" presId="urn:microsoft.com/office/officeart/2005/8/layout/hProcess10"/>
    <dgm:cxn modelId="{7337CF8B-FB04-4FA4-BD6F-A7E080B35E39}" type="presParOf" srcId="{4FECE255-2EF3-4797-9612-DC2398D8652B}" destId="{A96F9D96-DEC8-4E3D-8449-012B684E6066}" srcOrd="0" destOrd="0" presId="urn:microsoft.com/office/officeart/2005/8/layout/hProcess10"/>
    <dgm:cxn modelId="{C591D2C1-1DC1-4A7E-AB6C-79FF481FA06B}" type="presParOf" srcId="{4FECE255-2EF3-4797-9612-DC2398D8652B}" destId="{FF3424CF-091E-4F47-856C-10DDF74BF40A}" srcOrd="1" destOrd="0" presId="urn:microsoft.com/office/officeart/2005/8/layout/hProcess10"/>
    <dgm:cxn modelId="{C1690EE1-DA26-4ECD-93B2-761E0C0DEE62}" type="presParOf" srcId="{8427EF01-B696-4BC8-874F-204DE4D4ADD3}" destId="{105B1E0B-DD80-4338-A769-B78E2BA08604}" srcOrd="3" destOrd="0" presId="urn:microsoft.com/office/officeart/2005/8/layout/hProcess10"/>
    <dgm:cxn modelId="{3259A032-28E8-4AFA-87BC-6DA82022EF94}" type="presParOf" srcId="{105B1E0B-DD80-4338-A769-B78E2BA08604}" destId="{D0238B84-6206-42EE-876E-38322C3EE043}" srcOrd="0" destOrd="0" presId="urn:microsoft.com/office/officeart/2005/8/layout/hProcess10"/>
    <dgm:cxn modelId="{459B5F0E-70BC-4A30-B3CF-995916447B15}" type="presParOf" srcId="{8427EF01-B696-4BC8-874F-204DE4D4ADD3}" destId="{8927E4AB-C534-4743-9794-E046B9511687}" srcOrd="4" destOrd="0" presId="urn:microsoft.com/office/officeart/2005/8/layout/hProcess10"/>
    <dgm:cxn modelId="{0126EC74-1413-4A07-8729-BC49214BC1EA}" type="presParOf" srcId="{8927E4AB-C534-4743-9794-E046B9511687}" destId="{1F968597-4750-4384-B240-F268D4856128}" srcOrd="0" destOrd="0" presId="urn:microsoft.com/office/officeart/2005/8/layout/hProcess10"/>
    <dgm:cxn modelId="{21B085BE-22FA-42BA-9BB4-2374BFAFC3A5}" type="presParOf" srcId="{8927E4AB-C534-4743-9794-E046B9511687}" destId="{2653873B-E355-4C84-A729-174DFACF9A0F}" srcOrd="1" destOrd="0" presId="urn:microsoft.com/office/officeart/2005/8/layout/hProcess10"/>
    <dgm:cxn modelId="{994C3C0B-C4FE-4C75-B2EC-45BA2A566BA9}" type="presParOf" srcId="{8427EF01-B696-4BC8-874F-204DE4D4ADD3}" destId="{0E84796C-DF7C-4A37-B5CA-25B48A1DF2C8}" srcOrd="5" destOrd="0" presId="urn:microsoft.com/office/officeart/2005/8/layout/hProcess10"/>
    <dgm:cxn modelId="{D1357357-E238-40E8-B6A5-932EC4CB0901}" type="presParOf" srcId="{0E84796C-DF7C-4A37-B5CA-25B48A1DF2C8}" destId="{52DE1A86-D954-4017-9981-03106A0736EA}" srcOrd="0" destOrd="0" presId="urn:microsoft.com/office/officeart/2005/8/layout/hProcess10"/>
    <dgm:cxn modelId="{CF976B38-C799-4769-9F8D-6F9F90D64CEA}" type="presParOf" srcId="{8427EF01-B696-4BC8-874F-204DE4D4ADD3}" destId="{4F26532C-6BB2-4232-904A-9A3372A81816}" srcOrd="6" destOrd="0" presId="urn:microsoft.com/office/officeart/2005/8/layout/hProcess10"/>
    <dgm:cxn modelId="{A4A2F943-E61C-4667-ACBC-C284FB30BF52}" type="presParOf" srcId="{4F26532C-6BB2-4232-904A-9A3372A81816}" destId="{7B952A7D-DD10-4B36-8F0F-D42D04ED8D5B}" srcOrd="0" destOrd="0" presId="urn:microsoft.com/office/officeart/2005/8/layout/hProcess10"/>
    <dgm:cxn modelId="{5ABD79D2-2890-4F27-AC52-A1C8E81E981A}" type="presParOf" srcId="{4F26532C-6BB2-4232-904A-9A3372A81816}" destId="{D140297E-02F4-4BDF-866D-63FFA256D49D}" srcOrd="1" destOrd="0" presId="urn:microsoft.com/office/officeart/2005/8/layout/hProcess10"/>
    <dgm:cxn modelId="{B7791373-EE61-488A-8A75-3DF6F7F0595B}" type="presParOf" srcId="{8427EF01-B696-4BC8-874F-204DE4D4ADD3}" destId="{4335F347-E00C-492A-8363-68D9366B1804}" srcOrd="7" destOrd="0" presId="urn:microsoft.com/office/officeart/2005/8/layout/hProcess10"/>
    <dgm:cxn modelId="{2FB3F620-984A-4C17-AC97-0675133BE1FB}" type="presParOf" srcId="{4335F347-E00C-492A-8363-68D9366B1804}" destId="{2D7A21A3-71C0-4726-B9DA-2AF4F493DB6F}" srcOrd="0" destOrd="0" presId="urn:microsoft.com/office/officeart/2005/8/layout/hProcess10"/>
    <dgm:cxn modelId="{5090D1B8-ABA3-43DA-AD0C-29588F85F6C6}" type="presParOf" srcId="{8427EF01-B696-4BC8-874F-204DE4D4ADD3}" destId="{579898A5-9819-43EE-87FA-A506566759D7}" srcOrd="8" destOrd="0" presId="urn:microsoft.com/office/officeart/2005/8/layout/hProcess10"/>
    <dgm:cxn modelId="{7C498218-3BBA-4971-B449-1987C55A90F7}" type="presParOf" srcId="{579898A5-9819-43EE-87FA-A506566759D7}" destId="{EB5C9A55-E0D0-47FA-9C66-7A50F9422DA4}" srcOrd="0" destOrd="0" presId="urn:microsoft.com/office/officeart/2005/8/layout/hProcess10"/>
    <dgm:cxn modelId="{8FDFE710-8EDB-4B9B-964A-4CF0A72EEACF}" type="presParOf" srcId="{579898A5-9819-43EE-87FA-A506566759D7}" destId="{05B7E0AA-6217-4DC8-96C7-82797C2BFE80}" srcOrd="1" destOrd="0" presId="urn:microsoft.com/office/officeart/2005/8/layout/hProcess10"/>
    <dgm:cxn modelId="{F8D2D47B-4758-41A1-B734-F0F8EC57B317}" type="presParOf" srcId="{8427EF01-B696-4BC8-874F-204DE4D4ADD3}" destId="{9CF7C186-81B1-464A-9A2C-B591A0634EC3}" srcOrd="9" destOrd="0" presId="urn:microsoft.com/office/officeart/2005/8/layout/hProcess10"/>
    <dgm:cxn modelId="{AE93C619-0D90-4636-9ACF-B972D5434F33}" type="presParOf" srcId="{9CF7C186-81B1-464A-9A2C-B591A0634EC3}" destId="{F578F349-6343-4D5E-BA6B-E83C704DB51A}" srcOrd="0" destOrd="0" presId="urn:microsoft.com/office/officeart/2005/8/layout/hProcess10"/>
    <dgm:cxn modelId="{80EF086A-E347-4307-A1B7-A8572DDFF728}" type="presParOf" srcId="{8427EF01-B696-4BC8-874F-204DE4D4ADD3}" destId="{AB67F31B-9EBD-4411-8C35-ABD2869C47EE}" srcOrd="10" destOrd="0" presId="urn:microsoft.com/office/officeart/2005/8/layout/hProcess10"/>
    <dgm:cxn modelId="{F3A9A138-4EE8-4CF3-9F4D-6A9F82DA4C1D}" type="presParOf" srcId="{AB67F31B-9EBD-4411-8C35-ABD2869C47EE}" destId="{8954368F-F3A0-4BFB-8F61-68C0E062BA0E}" srcOrd="0" destOrd="0" presId="urn:microsoft.com/office/officeart/2005/8/layout/hProcess10"/>
    <dgm:cxn modelId="{512F9C8C-AC43-4A6F-8CC6-FFEC823441D9}" type="presParOf" srcId="{AB67F31B-9EBD-4411-8C35-ABD2869C47EE}" destId="{FE5F14AD-8129-48F1-A0F7-BCB64313CDB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3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14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9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3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8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7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3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2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812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books.org/wiki/Fotografia/Budowa_aparatu_fotograficznego" TargetMode="External"/><Relationship Id="rId3" Type="http://schemas.openxmlformats.org/officeDocument/2006/relationships/hyperlink" Target="https://fotografiadlaciekawych.pl/index.php/2017/06/06/jak-dziala-aparat-fotograficzny/" TargetMode="External"/><Relationship Id="rId7" Type="http://schemas.openxmlformats.org/officeDocument/2006/relationships/hyperlink" Target="http://inter-foto.eu/?p=132" TargetMode="External"/><Relationship Id="rId2" Type="http://schemas.openxmlformats.org/officeDocument/2006/relationships/hyperlink" Target="https://fotoblogia.pl/9279,jak-dziala-klasyczny-aparat-fotograficzn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rFPLI13_Rs" TargetMode="External"/><Relationship Id="rId5" Type="http://schemas.openxmlformats.org/officeDocument/2006/relationships/hyperlink" Target="https://www.focus.pl/artykul/historia-fotografii-od-pierwszego-zdjecia-po-zdjecia-z-kosmosu-jak-rozwijala-sie-historia-zdjec?page=2" TargetMode="External"/><Relationship Id="rId4" Type="http://schemas.openxmlformats.org/officeDocument/2006/relationships/hyperlink" Target="https://shopa.eu/blog/2018/02/12/historia-upadku-firmy-kodak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biektyw aparatu">
            <a:extLst>
              <a:ext uri="{FF2B5EF4-FFF2-40B4-BE49-F238E27FC236}">
                <a16:creationId xmlns:a16="http://schemas.microsoft.com/office/drawing/2014/main" xmlns="" id="{F0C2BE22-7810-418E-ACDB-46EE1AEC4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59" b="1007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424E59-C207-4CD6-8833-3AE780C44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aparatu małoobrazkowego do aparatu cyfrowego</a:t>
            </a:r>
            <a:endParaRPr lang="pl-PL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8AEDDC77-F044-4F79-86A8-26223888E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l-P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Historia I ZASADA DZIAŁANIA APARATU FOTOGRAFICZNEGO</a:t>
            </a:r>
            <a:endParaRPr lang="pl-PL" sz="1800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4E5597F-CE67-4085-9548-E6A8036DA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76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pl-PL" dirty="0"/>
              <a:t>Wprowadzenie do zagadnienia WQ</a:t>
            </a:r>
          </a:p>
        </p:txBody>
      </p:sp>
      <p:sp>
        <p:nvSpPr>
          <p:cNvPr id="4100" name="Rectangle 70">
            <a:extLst>
              <a:ext uri="{FF2B5EF4-FFF2-40B4-BE49-F238E27FC236}">
                <a16:creationId xmlns:a16="http://schemas.microsoft.com/office/drawing/2014/main" xmlns="" id="{7A4CA679-3546-4E14-8FB8-F57168C37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1" name="Rectangle 72">
            <a:extLst>
              <a:ext uri="{FF2B5EF4-FFF2-40B4-BE49-F238E27FC236}">
                <a16:creationId xmlns:a16="http://schemas.microsoft.com/office/drawing/2014/main" xmlns="" id="{44D16E90-7C64-4C04-A50A-B866A1A92B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2" name="Rectangle 74">
            <a:extLst>
              <a:ext uri="{FF2B5EF4-FFF2-40B4-BE49-F238E27FC236}">
                <a16:creationId xmlns:a16="http://schemas.microsoft.com/office/drawing/2014/main" xmlns="" id="{DBE4DD59-5AA2-46C6-B6A8-9B4C62D198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3" name="Rectangle 76">
            <a:extLst>
              <a:ext uri="{FF2B5EF4-FFF2-40B4-BE49-F238E27FC236}">
                <a16:creationId xmlns:a16="http://schemas.microsoft.com/office/drawing/2014/main" xmlns="" id="{160CE81C-67DC-489E-BFFB-877C80B85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istoria fotografii: od pierwszego zdjęcia po zdjęcia z kosmosu. Jak rozwijała się historia zdjęć? (fot. Getty Images)">
            <a:extLst>
              <a:ext uri="{FF2B5EF4-FFF2-40B4-BE49-F238E27FC236}">
                <a16:creationId xmlns:a16="http://schemas.microsoft.com/office/drawing/2014/main" xmlns="" id="{E37EF6C7-F62A-47FF-A95B-C8E036BE9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-3" b="-3"/>
          <a:stretch/>
        </p:blipFill>
        <p:spPr bwMode="auto">
          <a:xfrm>
            <a:off x="611392" y="2347105"/>
            <a:ext cx="5074920" cy="371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830" y="2340864"/>
            <a:ext cx="5269977" cy="3634486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Dziś, kiedy aparat fotograficzny większość z nas ma zawsze pod ręką, fotografia powoli przestaje być już postrzegana jako elitarna sztuka utrwalania świata. Kiedyś wyglądało to zupełnie inaczej. Wystarczy powiedzieć, że jedne z pierwszych zdjęć można było wywołać wyłącznie w jednym egzemplarzu, a ludzie zachwycali się ich przedrukami wykonanymi za pomocą drzeworytów. Historia fotografii to niemal 200 lat ewolucji sztuki zatrzymywania czasu, która dziś jest już bliska perfekcji.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każdy o tym wie, ale historia fotografii rozpoczyna się na przełomie I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 tysiąclecia naszej ery. Właśnie wtedy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Alhazen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Ibn al-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Hajsam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arabski fizyk i matematyk - zaczął prowadzić badania nad światłem i opisał w sposób naukowy zasadę działania ciemni optycznej, którą znamy jako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camera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obscura. Arabski naukowiec odkrył, że jeżeli wyciąć w zaciemnionej komorze otwór, wpadające do środka światło rzuci na przeciwległą ścianę odwrócony obraz. To odkrycie stało się podwaliną rejestrowania obrazu. Trzeba było tylko wymyślić, jak nadać mu trwałą formę.</a:t>
            </a:r>
          </a:p>
        </p:txBody>
      </p:sp>
    </p:spTree>
    <p:extLst>
      <p:ext uri="{BB962C8B-B14F-4D97-AF65-F5344CB8AC3E}">
        <p14:creationId xmlns:p14="http://schemas.microsoft.com/office/powerpoint/2010/main" val="3819317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10" y="979660"/>
            <a:ext cx="7024758" cy="53467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Pionierskie prace nad fotografią rozpoczął Joseph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Nicéphore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Niépce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 1826 roku francuski fizyk umieścił warstwę asfaltu syryjskiego (mieszanki węglowodorów i związków organicznych) na wypolerowanej płytce cynkowej. Substancja poddana działaniu światła twardniała. Po zmyciu nieutrwalonej warstwy otrzymano obraz w negatywie, co oznacza, że miejsce światła i cienia było zamienione. Po pokryciu go farbą litograficzną i przyłożeniu do powierzchni papieru, powstawało zdjęcie.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 przygotowaną płytkę naukowiec umieścił w oknie swojego domu. Naświetlanie trwało przez ponad 8 godzin. W ten sposób powstała pierwsza w historii fotografia, znana jako "Widok z okna Le Gras". Jej jakość pozostawiała jednak wiele do życzenia, więc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Niépce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zaczął pracować nad innym rozwiązaniem.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swoich dalszych pracach posiłkował się odkryciem, którego w 1724 roku dokonał niemiecki profesor Johann Heinrich Schulz. Odkrył on, że część soli srebra ciemnieje w wyniku kontaktu ze światłem. Do wspólnych badań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Niépce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zaprosił Louisa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Jacquesa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Daguerre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francuskiego malarza i scenografa. W 1833 roku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Niépce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zmarł, ale zostawił po sobie wiele notatek i opracowań, więc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Daguerre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mógł kontynuować pracę. 7 stycznia 1839 roku zaprezentował światu metodę nazwaną dagerotypem. Przewidywała ona wykorzystanie pokrytej srebrem płytki wystawionej na działanie oparów jodu, a po naświetleniu - oparów rtęci. W ten sposób udało mu się uzyskać tzw. obraz utajony, który można było wywołać (tylko raz) po zanurzeniu w roztworze soli.</a:t>
            </a:r>
          </a:p>
        </p:txBody>
      </p:sp>
      <p:pic>
        <p:nvPicPr>
          <p:cNvPr id="6146" name="Picture 2" descr="Znalezione obrazy dla zapytania: Widok z okna Le Gras">
            <a:extLst>
              <a:ext uri="{FF2B5EF4-FFF2-40B4-BE49-F238E27FC236}">
                <a16:creationId xmlns:a16="http://schemas.microsoft.com/office/drawing/2014/main" xmlns="" id="{F1CA4FB3-D624-47AA-8119-C5795BA7D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r="21782" b="2"/>
          <a:stretch/>
        </p:blipFill>
        <p:spPr bwMode="auto">
          <a:xfrm>
            <a:off x="7990839" y="1835767"/>
            <a:ext cx="3683001" cy="363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156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2" y="592183"/>
            <a:ext cx="11131836" cy="6140813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tym samym czasie nad techniką utrwalania obrazu z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camera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obscura pracował angielski naukowiec William Fox Talbot. Jego metoda, nazwana fotogenicznym rysowaniem, przewidywała użycie papieru pokrytego materiałami światłoczułymi. Pierwsze fotografie, w formie negatywu, udało się w ten sposób uzyskać w 1835 roku. W 1839 roku Talbot opublikował wyniki swojej pracy. Zmodyfikowaną technikę fotogenicznego rysowania nazwał talbotypią. Mimo że oficjalnie za wynalazcę fotografii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uznawany jest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Daguerre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 właśnie metoda Talbota w największym stopniu wpłynęła na jej dalszy rozwój.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wielu osób może wydać się to zaskakujące, ale początki fotografii kolorowej sięgają 1855 roku. Jej podstawy opracował James Clerk Maxwell - szkocki fizyk i matematyk. Pierwszą kolorową fotografię w historii, zatytułowaną "Tartanowa wstążka", wykonał w 1961 roku angielski wynalazca Thomas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Sutton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Początkowo nie dało się wyeliminować zjawiska blednięcia kolorów, a używane wówczas kolorowe substancje światłoczułe nie mogły zarejestrować czerwieni i zieleni. Zmieniło się to dopiero na początku XX wieku. W 1907 roku bracia August Marie Louis i Louis Jean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Lumière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opracowali pierwszą technikę naturalnego zapisu kolorów, którą określali jako autochrom. Ich metoda polegała na pokryciu szklanej płytki trójkolorową skrobią ziemniaczaną, na którą należało nałożyć wykorzystywaną w fotografii czarno-białej emulsję światłoczułą.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Podwaliny pod współczesną technikę wykonywania zdjęć kolorowych położył natomiast Siergiej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Michajłowicz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Prokudin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-Gorski. Odkrył on, że odpowiednie połączenie wykonanych w krótkim odstępie czasu trzech zdjęć z czerwonym, zielonym i niebieskim filtrem, pozwoli na otrzymanie kolorowego obrazu. </a:t>
            </a:r>
          </a:p>
        </p:txBody>
      </p:sp>
    </p:spTree>
    <p:extLst>
      <p:ext uri="{BB962C8B-B14F-4D97-AF65-F5344CB8AC3E}">
        <p14:creationId xmlns:p14="http://schemas.microsoft.com/office/powerpoint/2010/main" val="2969955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BB53F82-F191-4EEB-AB7B-F69E634FA3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616AA08-3831-473D-B61B-89484A33CF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431B918-3A1C-46BA-9430-CAD97D9DA0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8400935A-2F82-4DC4-A4E1-E12EFB8C27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A3D5D599-1CAE-4C92-B5AE-8E51AF6D47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Znalezione obrazy dla zapytania: pierwszy aparat cyfrowy">
            <a:extLst>
              <a:ext uri="{FF2B5EF4-FFF2-40B4-BE49-F238E27FC236}">
                <a16:creationId xmlns:a16="http://schemas.microsoft.com/office/drawing/2014/main" xmlns="" id="{6426C3C7-2A29-4E8B-9870-4DD56CC42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698" y="2604985"/>
            <a:ext cx="4748741" cy="319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830" y="215898"/>
            <a:ext cx="5275001" cy="64262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Współczesna sztuka fotografii, w której dominującą rolę przyjęły zdjęcia cyfrowe, bazuje na odkryciu Russela </a:t>
            </a:r>
            <a:r>
              <a:rPr lang="pl-P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Kirschowa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który w 1957 roku zbudował skaner mogący zarejestrować zdjęcie w rozdzielczości 176 na 176 </a:t>
            </a:r>
            <a:r>
              <a:rPr lang="pl-P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px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Idąc tym tropem, w 1969 roku Willard </a:t>
            </a:r>
            <a:r>
              <a:rPr lang="pl-P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Boyl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oraz George E. </a:t>
            </a:r>
            <a:r>
              <a:rPr lang="pl-P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Smith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stworzyli pierwszą matrycę światłoczułą. Pierwszy w historii aparat cyfrowy powstał 6 lat później.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Współczesna sztuka fotografii podzieliła się na dwa nurty. Pierwszy polega na przedstawianiu świata wyidealizowanego, natomiast druga - takiego, jakim jest. Zgadza się, mowa o fotografii reportażowej - nurtowi, który obecnie ma najwięcej do powiedzenia. Do fotografowania wykorzystujemy coraz nowocześniejszy sprzęt, co wyraźnie widać w obowiązujących trendach. Najnowszym osiągnięciem tej dziedziny jest fotografia sferyczna, przedstawiająca obraz w 360 stopniach. Jaki będzie dalszy rozwój technologii rejestrowania momentu? Trudno powiedzieć, pewne jest natomiast, że w tej kwestii nie padło jeszcze ostatnie słowo.</a:t>
            </a:r>
          </a:p>
        </p:txBody>
      </p:sp>
    </p:spTree>
    <p:extLst>
      <p:ext uri="{BB962C8B-B14F-4D97-AF65-F5344CB8AC3E}">
        <p14:creationId xmlns:p14="http://schemas.microsoft.com/office/powerpoint/2010/main" val="3741995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1BB56EB9-078F-4952-AC1F-149C7A0AE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10058680-D07C-4893-B2B7-91543F18A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7B42427A-0A1F-4A55-8705-D9179F1E0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EE54A6FE-D8CB-48A3-900B-053D4EBD3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194" name="Picture 2" descr="Znalezione obrazy dla zapytania: jak działa aparat">
            <a:extLst>
              <a:ext uri="{FF2B5EF4-FFF2-40B4-BE49-F238E27FC236}">
                <a16:creationId xmlns:a16="http://schemas.microsoft.com/office/drawing/2014/main" xmlns="" id="{2016CD7D-4746-45FD-B482-FE7F60186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0" r="28956"/>
          <a:stretch/>
        </p:blipFill>
        <p:spPr bwMode="auto">
          <a:xfrm>
            <a:off x="446534" y="601201"/>
            <a:ext cx="3703320" cy="57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183" y="1382727"/>
            <a:ext cx="6878108" cy="396226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Podstawowe elementy aparatu fotograficznego to: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Obiektyw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Przysłona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Migawka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 światłoczuły (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matyca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błona fotograficzna)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Korpus z elektroniką, kartą pamięci i przyciskami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Aparat fotograficzny za pomocą światła przetwarza widziany z określonego punktu fragment otoczenia na jego płaski obraz. Wykorzystuje do tego wspomniane wyżej elementy. W czasie naświetlania światło przechodząc przez obiektyw trafia do elementu światłoczułego.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skrócie. Zadaniem obiektywu jest przeniesienie ostrego obrazu do wnętrza aparatu i zogniskowanie go dokładnie na matrycy. Przysłoną regulujesz moc tego światła. Migawką czas naświetlania. Matryca zbiera światło i przetwarza je na impulsy elektryczne. Informacja z matrycy jest tłumaczona przez elektronikę aparatu na obraz zapisany w postaci pliku na karcie pamięci. Tak w uproszczeniu działa cyfrowy aparat fotograficzny.</a:t>
            </a:r>
          </a:p>
        </p:txBody>
      </p:sp>
    </p:spTree>
    <p:extLst>
      <p:ext uri="{BB962C8B-B14F-4D97-AF65-F5344CB8AC3E}">
        <p14:creationId xmlns:p14="http://schemas.microsoft.com/office/powerpoint/2010/main" val="3979671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nalezione obrazy dla zapytania: matryca aparatu">
            <a:extLst>
              <a:ext uri="{FF2B5EF4-FFF2-40B4-BE49-F238E27FC236}">
                <a16:creationId xmlns:a16="http://schemas.microsoft.com/office/drawing/2014/main" xmlns="" id="{02ABEDB3-555C-4AFD-AC24-822D977FA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885825"/>
            <a:ext cx="69532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Znalezione obrazy dla zapytania: matryca aparatu">
            <a:extLst>
              <a:ext uri="{FF2B5EF4-FFF2-40B4-BE49-F238E27FC236}">
                <a16:creationId xmlns:a16="http://schemas.microsoft.com/office/drawing/2014/main" xmlns="" id="{0F028597-1D9A-49A7-B232-AC95D952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638549"/>
            <a:ext cx="3957638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666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A4308965-434A-4011-8316-8ABEFFED04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1C910B0D-8E24-46E7-93D7-329948C60D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3" y="457200"/>
            <a:ext cx="5609383" cy="952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FF215A71-CFAF-4964-A613-D07F75FC1A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49035" y="453825"/>
            <a:ext cx="5596432" cy="983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266" name="Picture 2" descr="Znalezione obrazy dla zapytania: ciemnia wywoływanie zdjęcia">
            <a:extLst>
              <a:ext uri="{FF2B5EF4-FFF2-40B4-BE49-F238E27FC236}">
                <a16:creationId xmlns:a16="http://schemas.microsoft.com/office/drawing/2014/main" xmlns="" id="{88686E11-92DC-4710-B978-B2639908B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533" y="1556869"/>
            <a:ext cx="5609384" cy="374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B9FB0EA0-FC37-4D2F-8996-8C48431F2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035" y="721727"/>
            <a:ext cx="5596432" cy="54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20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0" name="Rectangle 70">
            <a:extLst>
              <a:ext uri="{FF2B5EF4-FFF2-40B4-BE49-F238E27FC236}">
                <a16:creationId xmlns:a16="http://schemas.microsoft.com/office/drawing/2014/main" xmlns="" id="{B8DD2392-397B-48BF-BEFA-EA1FB881C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F380D3E3-8B5F-4C65-8363-75F110198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" r="487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174" y="1266097"/>
            <a:ext cx="10261602" cy="81035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KODAK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czyli historia firmy, która nie doceniła rozwoju technologii i innowacji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7456459A-3C78-4855-BE64-11D825A320AA}"/>
              </a:ext>
            </a:extLst>
          </p:cNvPr>
          <p:cNvSpPr txBox="1"/>
          <p:nvPr/>
        </p:nvSpPr>
        <p:spPr>
          <a:xfrm>
            <a:off x="923925" y="2076451"/>
            <a:ext cx="106965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– W 1975 r. jako pierwsi wprowadzili na rynek aparat cyfrowy.</a:t>
            </a:r>
          </a:p>
          <a:p>
            <a:r>
              <a:rPr lang="pl-PL" dirty="0"/>
              <a:t>– W 1976 r. Kodak posiadał 90% rynku filmów oraz 85% rynku aparatów fotograficznych w USA.</a:t>
            </a:r>
          </a:p>
          <a:p>
            <a:r>
              <a:rPr lang="pl-PL" dirty="0"/>
              <a:t>– Nim ogłosili bankructwo, byli obecni na rynku 131 lat.</a:t>
            </a:r>
          </a:p>
          <a:p>
            <a:r>
              <a:rPr lang="pl-PL" dirty="0"/>
              <a:t>– Między 1928 r. a 2009 r. każdy film nagrodzony Oskarem był nagrany na filmie marki Kodak.</a:t>
            </a:r>
          </a:p>
          <a:p>
            <a:r>
              <a:rPr lang="pl-PL" dirty="0"/>
              <a:t>– Pod koniec lat 80-tych zatrudnienie w Kodaku sięga 144 000 pracowników.</a:t>
            </a:r>
          </a:p>
          <a:p>
            <a:r>
              <a:rPr lang="pl-PL" dirty="0"/>
              <a:t>– W XX wieku inżynierom Kodaka przyznano w Stanach Zjednoczonych prawie 20 tysięcy patentów.</a:t>
            </a:r>
          </a:p>
          <a:p>
            <a:endParaRPr lang="pl-PL" dirty="0"/>
          </a:p>
          <a:p>
            <a:r>
              <a:rPr lang="pl-PL" dirty="0"/>
              <a:t>Powyższe informacje należałoby podsumować pytaniem; Czy jeśli firma o tak silnych fundamentach może upaść to czy jakikolwiek podmiot może czuć się bezpieczny w świecie napędzanym przez innowacje?</a:t>
            </a:r>
          </a:p>
        </p:txBody>
      </p:sp>
    </p:spTree>
    <p:extLst>
      <p:ext uri="{BB962C8B-B14F-4D97-AF65-F5344CB8AC3E}">
        <p14:creationId xmlns:p14="http://schemas.microsoft.com/office/powerpoint/2010/main" val="3935485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2"/>
              </a:rPr>
              <a:t>https://fotoblogia.pl/9279,jak-dziala-klasyczny-aparat-fotograficzny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3"/>
              </a:rPr>
              <a:t>https://fotografiadlaciekawych.pl/index.php/2017/06/06/jak-dziala-aparat-fotograficzny/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4"/>
              </a:rPr>
              <a:t>https://shopa.eu/blog/2018/02/12/historia-upadku-firmy-kodak/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5"/>
              </a:rPr>
              <a:t>https://www.focus.pl/artykul/historia-fotografii-od-pierwszego-zdjecia-po-zdjecia-z-kosmosu-jak-rozwijala-sie-historia-zdjec?page=2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6"/>
              </a:rPr>
              <a:t>https://www.youtube.com/watch?v=ErFPLI13_Rs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7"/>
              </a:rPr>
              <a:t>http://inter-foto.eu/?p=132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8"/>
              </a:rPr>
              <a:t>https://pl.wikibooks.org/wiki/Fotografia/Budowa_aparatu_fotograficznego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/>
              <a:t>http://szkola.interklasa.pl/zs3choszczno/budowa_aparatu.pdf</a:t>
            </a:r>
          </a:p>
        </p:txBody>
      </p:sp>
    </p:spTree>
    <p:extLst>
      <p:ext uri="{BB962C8B-B14F-4D97-AF65-F5344CB8AC3E}">
        <p14:creationId xmlns:p14="http://schemas.microsoft.com/office/powerpoint/2010/main" val="4112880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2DAC36D0-22D1-4339-A80C-E12B8AC26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783829"/>
              </p:ext>
            </p:extLst>
          </p:nvPr>
        </p:nvGraphicFramePr>
        <p:xfrm>
          <a:off x="496389" y="1210491"/>
          <a:ext cx="10772502" cy="5218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609">
                  <a:extLst>
                    <a:ext uri="{9D8B030D-6E8A-4147-A177-3AD203B41FA5}">
                      <a16:colId xmlns:a16="http://schemas.microsoft.com/office/drawing/2014/main" xmlns="" val="1702910806"/>
                    </a:ext>
                  </a:extLst>
                </a:gridCol>
                <a:gridCol w="2858549">
                  <a:extLst>
                    <a:ext uri="{9D8B030D-6E8A-4147-A177-3AD203B41FA5}">
                      <a16:colId xmlns:a16="http://schemas.microsoft.com/office/drawing/2014/main" xmlns="" val="2329518048"/>
                    </a:ext>
                  </a:extLst>
                </a:gridCol>
                <a:gridCol w="2749172">
                  <a:extLst>
                    <a:ext uri="{9D8B030D-6E8A-4147-A177-3AD203B41FA5}">
                      <a16:colId xmlns:a16="http://schemas.microsoft.com/office/drawing/2014/main" xmlns="" val="3165251206"/>
                    </a:ext>
                  </a:extLst>
                </a:gridCol>
                <a:gridCol w="2749172">
                  <a:extLst>
                    <a:ext uri="{9D8B030D-6E8A-4147-A177-3AD203B41FA5}">
                      <a16:colId xmlns:a16="http://schemas.microsoft.com/office/drawing/2014/main" xmlns="" val="3982625"/>
                    </a:ext>
                  </a:extLst>
                </a:gridCol>
              </a:tblGrid>
              <a:tr h="40238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Liczba punktów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694115219"/>
                  </a:ext>
                </a:extLst>
              </a:tr>
              <a:tr h="9035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Zawartość merytoryczna pracy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Praca słaba pod względem merytorycznym. Brakujące elementy.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dobra pod względem merytorycznym. Brak lub niewielkie błędy.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Praca bardzo dobra pod względem merytorycznym. Poprawne, ciekawe treści.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604684764"/>
                  </a:ext>
                </a:extLst>
              </a:tr>
              <a:tr h="11400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Prezentacja pracy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mało czytelna, pobieżna, nie budząca zainteresowania. </a:t>
                      </a:r>
                      <a:br>
                        <a:rPr lang="pl-PL" sz="1100" dirty="0">
                          <a:effectLst/>
                        </a:rPr>
                      </a:b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udziału w dyskusji i wirtualnych zakupach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czytelna, dobra, interesująca.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Uczeń angażuje się w dyskusję i wirtualne zakupy ale jego wkład jest mały 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ładna, wyczerpująca, budząca zainteresowanie.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effectLst/>
                        </a:rPr>
                        <a:t>Uczeń angażuje się w dyskusję i wirtualne zakupy a jego wkład jest duży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2347143050"/>
                  </a:ext>
                </a:extLst>
              </a:tr>
              <a:tr h="163273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Wrażenia estetyczne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mało czytelna, nieestetyczna, niestarannie wykonana.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Złe rozplanowanie elementów  na stronie.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czytelna, estetyczna, staranna.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rozplanowanie elementów na stronie.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rozplanowanie elementów na stronie. Praca wyróżniająca się.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3309768401"/>
                  </a:ext>
                </a:extLst>
              </a:tr>
              <a:tr h="11400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Zaangażowanie w pracę grupy, umiejętność współpracy.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Brak zaangażowania wszystkich członków grupy w pracę i kreatywną współpracę.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Dobre zaangażowanie w pracę wszystkich członków grupy. Umiejętność współpracy na zadawalającym poziomie.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Pełne zaangażowanie w pracę wszystkich członków grupy. Wzajemne motywowanie się do pracy. Umiejętność współpracy w grupie na wysokim poziomie.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560762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0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</a:t>
            </a:r>
            <a:r>
              <a:rPr lang="pl-P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przeznaczony dla uczniów szkół zawodowych z zaburzeniami słuchu. Jego celem jest zapoznanie uczniów z zasadą działania analogowych i cyfrowych aparatów fotograficznych. Dodatkowym celem WQ jest zapoznanie uczniów na przykładzie aparatów fotograficznych z wpływem rozwoju technologii na produkt, jego zastosowanie i popularność.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będą pracowali w grupach, każda z nich przygotuje prezentację multimedialną.</a:t>
            </a:r>
          </a:p>
          <a:p>
            <a:pPr marL="0" indent="0"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Dzięki realizacji WQ uczniowie: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Dowiedzą się jak działa aparat fotograficzny, dzięki czemu będą umieli lepiej wykorzystać możliwości posiadanych urządzeń. </a:t>
            </a:r>
          </a:p>
          <a:p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Zrozumieją, jak postęp technologiczny ułatwia ludziom dostęp do technologii, która zmienia ich zachowania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Będą mieli okazję podnieść swoje umiejętności obsługi pakietu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będą pracowali zarówno samodzielnie (zbierając informacje) jak i w grupach (tworząc prezentację). Dzięki czemu będą mogli przećwiczyć prace grupową oraz indywidualną. Praca będzie odbywała się pod presją czasu.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2895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4A04B68-57E9-4FCE-B704-596A0C7850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3500252"/>
              </p:ext>
            </p:extLst>
          </p:nvPr>
        </p:nvGraphicFramePr>
        <p:xfrm>
          <a:off x="454736" y="719666"/>
          <a:ext cx="109470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03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Poszerzyliście swoją wiedzę na temat sztuki fotografii 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co ma wpływ na jakość zdjęć i jak dobrać aparat do zadania fotograficznego.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 ciekawy sposób utrwalić Waszą wiedzę z obsługi pakietu Office. 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planowania i organizacji własnej pracy.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Mieliście okazję wykorzystać zdobytą wiedzę podczas wirtualnych zakupów.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współpracy w grupie i pracy samodzielnej.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wykorzystywać Internet jako źródło informacji. 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Waszą pracę zaprezentować na forum klasy i podzielić się swoją wiedzą i umiejętnościami.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wyrazić swoje opinie  oraz wysłuchać opinii i pomysłów swoich kolegów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80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Sugerowany czas na realizacje WQ: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nad realizacją procesu będą pracowali 10 godzin lekcyjnych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ryteria oceny: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Ocenie podlegać będzie stopień wyczerpania tematu, należy przygotować i ukierunkować uczniów na odpowiednią wiedzę, która zapewni maksymalną ocenę (5). Przekroczenie tego poziomu – ocena 6.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Ewaluacja: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pomoże uczniom przeanalizować treści wspólnie z nimi, aż do momentu ich zrozumienia przez uczniów. Będzie służyć im pomocą, radą, wyjaśnieniami, a nie gotowymi rozwiązaniami. Taka metoda będzie dobrą formą wdrażania do samodzielnego działania i twórczego myślenia.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582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B8DD2392-397B-48BF-BEFA-EA1FB881C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„Lekcja:Enter”. MEN przeszkoli 75.000 nauczycieli">
            <a:extLst>
              <a:ext uri="{FF2B5EF4-FFF2-40B4-BE49-F238E27FC236}">
                <a16:creationId xmlns:a16="http://schemas.microsoft.com/office/drawing/2014/main" xmlns="" id="{FF86BA68-3403-47D6-B3A3-CFE2B6D7D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70" y="702156"/>
            <a:ext cx="10144260" cy="1013800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Rady dla prowadzącego wq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180496"/>
            <a:ext cx="10261602" cy="3678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Podział na grupy może być dokonany według różnych kryteriów, np. ze względu na możliwości poznawcze uczniów, ich umiejętności, zainteresowania, tak aby „równo” rozłożyć siły w poszczególnych grupach.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może pomagać uczniom, gdy pracują w grupach zadając im pytania naprowadzające. Należy pamiętać, że uczą się oni nowego sposobu pracy (procesu). 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powinien podawać uczniom konkretne informacje dotyczące oceny ich osiągnięć, zarówno w czasie pracy grupowej, jak i przy podsumowaniu wyników. 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Czas na realizację projektu powinien być dostosowany do możliwości uczniów. Nie jest z góry narzucony.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formę wyróżnienia i pozytywnego wzmocnienia proponuje się zaprezentowanie prac uczniów przygotowując wystawę w klasopracowni.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pl-PL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pl-PL" sz="1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83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xmlns="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540462" cy="1013800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2"/>
                </a:solidFill>
              </a:rPr>
              <a:t>ZADANIE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Waszym zadaniem będzie zapoznanie się z aparatem fotograficznym.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Wydawać by się mogło, że urządzenie które pewno każdy z was ma w kieszeni, z którego korzysta wiele razy każdego dnia nie ma dla Was tajemnic. Ale czy wiecie jako ono działa?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 wiecie dlaczego jasność obiektywu jest ważniejsza niż ilość Megapixeli?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 wiecie, że zasada działania aparatu waszego dziadka i tego w komórce jest taka sama? </a:t>
            </a:r>
          </a:p>
        </p:txBody>
      </p:sp>
      <p:pic>
        <p:nvPicPr>
          <p:cNvPr id="1026" name="Picture 2" descr="Znalezione obrazy dla zapytania: aparat fotograficzny XVIII wiek">
            <a:extLst>
              <a:ext uri="{FF2B5EF4-FFF2-40B4-BE49-F238E27FC236}">
                <a16:creationId xmlns:a16="http://schemas.microsoft.com/office/drawing/2014/main" xmlns="" id="{726E5317-5D2E-4A3D-8C2E-0526B88DA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6" r="4" b="12089"/>
          <a:stretch/>
        </p:blipFill>
        <p:spPr bwMode="auto">
          <a:xfrm>
            <a:off x="7568188" y="-1"/>
            <a:ext cx="4623812" cy="338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: aparat fotograficzny">
            <a:extLst>
              <a:ext uri="{FF2B5EF4-FFF2-40B4-BE49-F238E27FC236}">
                <a16:creationId xmlns:a16="http://schemas.microsoft.com/office/drawing/2014/main" xmlns="" id="{9AA038C4-E9BB-4C98-AEA8-18DBCFD21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4" b="8717"/>
          <a:stretch/>
        </p:blipFill>
        <p:spPr bwMode="auto">
          <a:xfrm>
            <a:off x="7571351" y="3476499"/>
            <a:ext cx="4620649" cy="3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56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xmlns="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xmlns="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40" y="1363133"/>
            <a:ext cx="6309003" cy="396226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Pracując w grupach i indywidualnie nauczycie się zasady działania aparatów, poznacie ich historię i sprawdzicie na jakie parametry aparatu należy zwracać uwagę.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Podczas dyskusji podsumowującej wasze prace wybierzemy się na wirtualne zakupy. Wspólnie wybierzemy aparat najbardziej odpowiedni na: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Codzienne szybkie fotografie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fotografii portretowej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fotografii wydarzeń sportowych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Dzięki temu w przyszłości będziecie mogli świadomie wybrać sprzęt, który najbardziej będzie pasował do waszych potrzeb.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16C47A65-F2A4-40EB-B5E0-26680A502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48" r="14193" b="-2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4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xmlns="" id="{1BB56EB9-078F-4952-AC1F-149C7A0AE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xmlns="" id="{10058680-D07C-4893-B2B7-91543F18A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xmlns="" id="{7B42427A-0A1F-4A55-8705-D9179F1E0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xmlns="" id="{EE54A6FE-D8CB-48A3-900B-053D4EBD3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Znalezione obrazy dla zapytania: praca w grupach">
            <a:extLst>
              <a:ext uri="{FF2B5EF4-FFF2-40B4-BE49-F238E27FC236}">
                <a16:creationId xmlns:a16="http://schemas.microsoft.com/office/drawing/2014/main" xmlns="" id="{2CD0FEED-84AE-4073-AC38-2F907770C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1" r="45371"/>
          <a:stretch/>
        </p:blipFill>
        <p:spPr bwMode="auto">
          <a:xfrm>
            <a:off x="446534" y="601201"/>
            <a:ext cx="3703320" cy="57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251" y="1286933"/>
            <a:ext cx="6878108" cy="3962266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Podzielicie się na trzy grupy.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Pierwsza grupa zamieni się w pasjonatów historii. Waszym zadaniem będzie zaprezentowanie klasie jak na przestrzeni lat zmieniały się aparaty fotograficzne i dostępność fotografii.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Druga grupa będzie pasjonatami fotografii cyfrowej. Przygotujecie prezentację, która przybliży klasie zasadę działania aparatów. Poszukajcie analogii między aparatami cyfrowymi i na klisze światłoczułą.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Trzecia grupa przyjrzy cię obiektywom. Waszym zadaniem będzie wytłumaczenie klasie czym jest ogniskowa, czym przysłona i dlaczego fotografowie noszą z sobą tyle wielkich obiektywów podczas gdy dwa lub cztery mieszczą się w waszym telefonie.</a:t>
            </a:r>
          </a:p>
        </p:txBody>
      </p:sp>
    </p:spTree>
    <p:extLst>
      <p:ext uri="{BB962C8B-B14F-4D97-AF65-F5344CB8AC3E}">
        <p14:creationId xmlns:p14="http://schemas.microsoft.com/office/powerpoint/2010/main" val="2017746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proces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076324"/>
              </p:ext>
            </p:extLst>
          </p:nvPr>
        </p:nvGraphicFramePr>
        <p:xfrm>
          <a:off x="581025" y="1158241"/>
          <a:ext cx="11029950" cy="535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13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proces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133518"/>
              </p:ext>
            </p:extLst>
          </p:nvPr>
        </p:nvGraphicFramePr>
        <p:xfrm>
          <a:off x="581025" y="1158241"/>
          <a:ext cx="11029950" cy="535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743187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RegularSeed_2SEEDS">
      <a:dk1>
        <a:srgbClr val="000000"/>
      </a:dk1>
      <a:lt1>
        <a:srgbClr val="FFFFFF"/>
      </a:lt1>
      <a:dk2>
        <a:srgbClr val="41242F"/>
      </a:dk2>
      <a:lt2>
        <a:srgbClr val="E8E4E2"/>
      </a:lt2>
      <a:accent1>
        <a:srgbClr val="3B92B1"/>
      </a:accent1>
      <a:accent2>
        <a:srgbClr val="46B3A3"/>
      </a:accent2>
      <a:accent3>
        <a:srgbClr val="4D73C3"/>
      </a:accent3>
      <a:accent4>
        <a:srgbClr val="B13B54"/>
      </a:accent4>
      <a:accent5>
        <a:srgbClr val="C3654D"/>
      </a:accent5>
      <a:accent6>
        <a:srgbClr val="B1843B"/>
      </a:accent6>
      <a:hlink>
        <a:srgbClr val="BF613F"/>
      </a:hlink>
      <a:folHlink>
        <a:srgbClr val="7F7F7F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2226</Words>
  <Application>Microsoft Office PowerPoint</Application>
  <PresentationFormat>Panoramiczny</PresentationFormat>
  <Paragraphs>143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Avenir Next LT Pro</vt:lpstr>
      <vt:lpstr>Calibri</vt:lpstr>
      <vt:lpstr>Symbol</vt:lpstr>
      <vt:lpstr>Times New Roman</vt:lpstr>
      <vt:lpstr>Wingdings 2</vt:lpstr>
      <vt:lpstr>DividendVTI</vt:lpstr>
      <vt:lpstr>Od aparatu małoobrazkowego do aparatu cyfrowego</vt:lpstr>
      <vt:lpstr>Wprowadzenie</vt:lpstr>
      <vt:lpstr>Wprowadzenie</vt:lpstr>
      <vt:lpstr>Rady dla prowadzącego wq</vt:lpstr>
      <vt:lpstr>ZADANIE</vt:lpstr>
      <vt:lpstr>Prezentacja programu PowerPoint</vt:lpstr>
      <vt:lpstr>Prezentacja programu PowerPoint</vt:lpstr>
      <vt:lpstr>proces</vt:lpstr>
      <vt:lpstr>proces</vt:lpstr>
      <vt:lpstr>Wprowadzenie do zagadnienia WQ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źródła</vt:lpstr>
      <vt:lpstr>EWALUACJA</vt:lpstr>
      <vt:lpstr>EWALUACJA</vt:lpstr>
      <vt:lpstr>Wnioski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Malowanie na tkaninie</dc:title>
  <dc:creator>Michał Pyclik</dc:creator>
  <cp:lastModifiedBy>Grzegorz.Sus</cp:lastModifiedBy>
  <cp:revision>7</cp:revision>
  <dcterms:created xsi:type="dcterms:W3CDTF">2021-02-20T08:34:56Z</dcterms:created>
  <dcterms:modified xsi:type="dcterms:W3CDTF">2021-02-22T10:11:40Z</dcterms:modified>
</cp:coreProperties>
</file>