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60" r:id="rId4"/>
    <p:sldId id="261" r:id="rId5"/>
    <p:sldId id="299" r:id="rId6"/>
    <p:sldId id="262" r:id="rId7"/>
    <p:sldId id="301" r:id="rId8"/>
    <p:sldId id="302" r:id="rId9"/>
    <p:sldId id="284" r:id="rId10"/>
    <p:sldId id="286" r:id="rId11"/>
    <p:sldId id="303" r:id="rId12"/>
    <p:sldId id="283" r:id="rId13"/>
    <p:sldId id="306" r:id="rId14"/>
    <p:sldId id="287" r:id="rId15"/>
    <p:sldId id="307" r:id="rId16"/>
    <p:sldId id="308" r:id="rId17"/>
    <p:sldId id="291" r:id="rId18"/>
    <p:sldId id="267" r:id="rId19"/>
    <p:sldId id="304" r:id="rId20"/>
    <p:sldId id="269" r:id="rId21"/>
    <p:sldId id="305" r:id="rId22"/>
  </p:sldIdLst>
  <p:sldSz cx="12192000" cy="6858000"/>
  <p:notesSz cx="6858000" cy="9144000"/>
  <p:defaultText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75232D9-95EB-4FD3-AC3D-BEDC844FF0E4}" v="170" dt="2021-02-23T15:45:04.054"/>
  </p1510:revLst>
</p1510:revInfo>
</file>

<file path=ppt/tableStyles.xml><?xml version="1.0" encoding="utf-8"?>
<a:tblStyleLst xmlns:a="http://schemas.openxmlformats.org/drawingml/2006/main" def="{5C22544A-7EE6-4342-B048-85BDC9FD1C3A}">
  <a:tblStyle styleId="{3B4B98B0-60AC-42C2-AFA5-B58CD77FA1E5}" styleName="Styl jasny 1 — Ak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012ECD-51FC-41F1-AA8D-1B2483CD663E}" styleName="Styl jasny 2 — Ak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74" d="100"/>
          <a:sy n="74" d="100"/>
        </p:scale>
        <p:origin x="540"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28" Type="http://schemas.microsoft.com/office/2015/10/relationships/revisionInfo" Target="revisionInfo.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ł Pyclik" userId="6d1d9512d460d1ef" providerId="LiveId" clId="{E3894116-8E1A-4A32-8FDA-A9D8581D2A85}"/>
    <pc:docChg chg="undo custSel addSld delSld modSld">
      <pc:chgData name="Michał Pyclik" userId="6d1d9512d460d1ef" providerId="LiveId" clId="{E3894116-8E1A-4A32-8FDA-A9D8581D2A85}" dt="2021-02-22T15:31:15.691" v="1958" actId="20577"/>
      <pc:docMkLst>
        <pc:docMk/>
      </pc:docMkLst>
      <pc:sldChg chg="addSp delSp modSp mod setBg setClrOvrMap">
        <pc:chgData name="Michał Pyclik" userId="6d1d9512d460d1ef" providerId="LiveId" clId="{E3894116-8E1A-4A32-8FDA-A9D8581D2A85}" dt="2021-02-22T14:55:08.920" v="2" actId="26606"/>
        <pc:sldMkLst>
          <pc:docMk/>
          <pc:sldMk cId="3636598438" sldId="256"/>
        </pc:sldMkLst>
        <pc:spChg chg="mod">
          <ac:chgData name="Michał Pyclik" userId="6d1d9512d460d1ef" providerId="LiveId" clId="{E3894116-8E1A-4A32-8FDA-A9D8581D2A85}" dt="2021-02-22T14:55:08.920" v="2" actId="26606"/>
          <ac:spMkLst>
            <pc:docMk/>
            <pc:sldMk cId="3636598438" sldId="256"/>
            <ac:spMk id="2" creationId="{E6E15E51-D699-4036-83A0-C7F2BEC206C4}"/>
          </ac:spMkLst>
        </pc:spChg>
        <pc:spChg chg="mod">
          <ac:chgData name="Michał Pyclik" userId="6d1d9512d460d1ef" providerId="LiveId" clId="{E3894116-8E1A-4A32-8FDA-A9D8581D2A85}" dt="2021-02-22T14:55:08.920" v="2" actId="26606"/>
          <ac:spMkLst>
            <pc:docMk/>
            <pc:sldMk cId="3636598438" sldId="256"/>
            <ac:spMk id="3" creationId="{1B0AAE20-9690-4C6C-ABCD-E34A9E132EE0}"/>
          </ac:spMkLst>
        </pc:spChg>
        <pc:spChg chg="del">
          <ac:chgData name="Michał Pyclik" userId="6d1d9512d460d1ef" providerId="LiveId" clId="{E3894116-8E1A-4A32-8FDA-A9D8581D2A85}" dt="2021-02-22T14:55:08.920" v="2" actId="26606"/>
          <ac:spMkLst>
            <pc:docMk/>
            <pc:sldMk cId="3636598438" sldId="256"/>
            <ac:spMk id="15" creationId="{46F1F2C8-798B-4CCE-A851-94AFAF350BED}"/>
          </ac:spMkLst>
        </pc:spChg>
        <pc:spChg chg="del">
          <ac:chgData name="Michał Pyclik" userId="6d1d9512d460d1ef" providerId="LiveId" clId="{E3894116-8E1A-4A32-8FDA-A9D8581D2A85}" dt="2021-02-22T14:55:08.920" v="2" actId="26606"/>
          <ac:spMkLst>
            <pc:docMk/>
            <pc:sldMk cId="3636598438" sldId="256"/>
            <ac:spMk id="17" creationId="{755E9CD0-04B0-4A3C-B291-AD913379C713}"/>
          </ac:spMkLst>
        </pc:spChg>
        <pc:spChg chg="del">
          <ac:chgData name="Michał Pyclik" userId="6d1d9512d460d1ef" providerId="LiveId" clId="{E3894116-8E1A-4A32-8FDA-A9D8581D2A85}" dt="2021-02-22T14:55:08.920" v="2" actId="26606"/>
          <ac:spMkLst>
            <pc:docMk/>
            <pc:sldMk cId="3636598438" sldId="256"/>
            <ac:spMk id="19" creationId="{1DD8BF3B-6066-418C-8D1A-75C5E396FC04}"/>
          </ac:spMkLst>
        </pc:spChg>
        <pc:spChg chg="del">
          <ac:chgData name="Michał Pyclik" userId="6d1d9512d460d1ef" providerId="LiveId" clId="{E3894116-8E1A-4A32-8FDA-A9D8581D2A85}" dt="2021-02-22T14:55:08.920" v="2" actId="26606"/>
          <ac:spMkLst>
            <pc:docMk/>
            <pc:sldMk cId="3636598438" sldId="256"/>
            <ac:spMk id="21" creationId="{80BC66F9-7A74-4286-AD22-1174052CC22C}"/>
          </ac:spMkLst>
        </pc:spChg>
        <pc:spChg chg="del">
          <ac:chgData name="Michał Pyclik" userId="6d1d9512d460d1ef" providerId="LiveId" clId="{E3894116-8E1A-4A32-8FDA-A9D8581D2A85}" dt="2021-02-22T14:55:08.920" v="2" actId="26606"/>
          <ac:spMkLst>
            <pc:docMk/>
            <pc:sldMk cId="3636598438" sldId="256"/>
            <ac:spMk id="23" creationId="{D8142CC3-2B5C-48E6-9DF0-6C8ACBAF23EF}"/>
          </ac:spMkLst>
        </pc:spChg>
        <pc:spChg chg="del">
          <ac:chgData name="Michał Pyclik" userId="6d1d9512d460d1ef" providerId="LiveId" clId="{E3894116-8E1A-4A32-8FDA-A9D8581D2A85}" dt="2021-02-22T14:55:08.920" v="2" actId="26606"/>
          <ac:spMkLst>
            <pc:docMk/>
            <pc:sldMk cId="3636598438" sldId="256"/>
            <ac:spMk id="27" creationId="{46A89C79-8EF3-4AF9-B3D9-59A883F41C83}"/>
          </ac:spMkLst>
        </pc:spChg>
        <pc:spChg chg="del">
          <ac:chgData name="Michał Pyclik" userId="6d1d9512d460d1ef" providerId="LiveId" clId="{E3894116-8E1A-4A32-8FDA-A9D8581D2A85}" dt="2021-02-22T14:55:08.920" v="2" actId="26606"/>
          <ac:spMkLst>
            <pc:docMk/>
            <pc:sldMk cId="3636598438" sldId="256"/>
            <ac:spMk id="29" creationId="{EFE5CE34-4543-42E5-B82C-1F3D12422CDD}"/>
          </ac:spMkLst>
        </pc:spChg>
        <pc:spChg chg="del">
          <ac:chgData name="Michał Pyclik" userId="6d1d9512d460d1ef" providerId="LiveId" clId="{E3894116-8E1A-4A32-8FDA-A9D8581D2A85}" dt="2021-02-22T14:55:08.920" v="2" actId="26606"/>
          <ac:spMkLst>
            <pc:docMk/>
            <pc:sldMk cId="3636598438" sldId="256"/>
            <ac:spMk id="31" creationId="{72AF41FE-63D7-4695-81D2-66D2510E4486}"/>
          </ac:spMkLst>
        </pc:spChg>
        <pc:spChg chg="add">
          <ac:chgData name="Michał Pyclik" userId="6d1d9512d460d1ef" providerId="LiveId" clId="{E3894116-8E1A-4A32-8FDA-A9D8581D2A85}" dt="2021-02-22T14:55:08.920" v="2" actId="26606"/>
          <ac:spMkLst>
            <pc:docMk/>
            <pc:sldMk cId="3636598438" sldId="256"/>
            <ac:spMk id="36" creationId="{26BDCA6B-3C9C-4213-A0D9-30BD5F0B073E}"/>
          </ac:spMkLst>
        </pc:spChg>
        <pc:spChg chg="add">
          <ac:chgData name="Michał Pyclik" userId="6d1d9512d460d1ef" providerId="LiveId" clId="{E3894116-8E1A-4A32-8FDA-A9D8581D2A85}" dt="2021-02-22T14:55:08.920" v="2" actId="26606"/>
          <ac:spMkLst>
            <pc:docMk/>
            <pc:sldMk cId="3636598438" sldId="256"/>
            <ac:spMk id="38" creationId="{FDA12F62-867F-4684-B28B-E085D09DCC06}"/>
          </ac:spMkLst>
        </pc:spChg>
        <pc:cxnChg chg="del">
          <ac:chgData name="Michał Pyclik" userId="6d1d9512d460d1ef" providerId="LiveId" clId="{E3894116-8E1A-4A32-8FDA-A9D8581D2A85}" dt="2021-02-22T14:55:08.920" v="2" actId="26606"/>
          <ac:cxnSpMkLst>
            <pc:docMk/>
            <pc:sldMk cId="3636598438" sldId="256"/>
            <ac:cxnSpMk id="25" creationId="{7B2D303B-3DD0-4319-9EAD-361847FEC71D}"/>
          </ac:cxnSpMkLst>
        </pc:cxnChg>
      </pc:sldChg>
      <pc:sldChg chg="addSp delSp modSp mod setBg setClrOvrMap">
        <pc:chgData name="Michał Pyclik" userId="6d1d9512d460d1ef" providerId="LiveId" clId="{E3894116-8E1A-4A32-8FDA-A9D8581D2A85}" dt="2021-02-22T14:57:04.791" v="288" actId="20577"/>
        <pc:sldMkLst>
          <pc:docMk/>
          <pc:sldMk cId="1166270135" sldId="257"/>
        </pc:sldMkLst>
        <pc:spChg chg="mod">
          <ac:chgData name="Michał Pyclik" userId="6d1d9512d460d1ef" providerId="LiveId" clId="{E3894116-8E1A-4A32-8FDA-A9D8581D2A85}" dt="2021-02-22T14:55:15.395" v="5" actId="26606"/>
          <ac:spMkLst>
            <pc:docMk/>
            <pc:sldMk cId="1166270135" sldId="257"/>
            <ac:spMk id="2" creationId="{5D3F5FEC-ED95-4A5D-85A1-B4CDC294F0B9}"/>
          </ac:spMkLst>
        </pc:spChg>
        <pc:spChg chg="mod">
          <ac:chgData name="Michał Pyclik" userId="6d1d9512d460d1ef" providerId="LiveId" clId="{E3894116-8E1A-4A32-8FDA-A9D8581D2A85}" dt="2021-02-22T14:57:04.791" v="288" actId="20577"/>
          <ac:spMkLst>
            <pc:docMk/>
            <pc:sldMk cId="1166270135" sldId="257"/>
            <ac:spMk id="3" creationId="{DB63770A-FD3D-4F81-816A-2DEB60991919}"/>
          </ac:spMkLst>
        </pc:spChg>
        <pc:spChg chg="add del">
          <ac:chgData name="Michał Pyclik" userId="6d1d9512d460d1ef" providerId="LiveId" clId="{E3894116-8E1A-4A32-8FDA-A9D8581D2A85}" dt="2021-02-22T14:55:15.395" v="5" actId="26606"/>
          <ac:spMkLst>
            <pc:docMk/>
            <pc:sldMk cId="1166270135" sldId="257"/>
            <ac:spMk id="90" creationId="{907EF6B7-1338-4443-8C46-6A318D952DFD}"/>
          </ac:spMkLst>
        </pc:spChg>
        <pc:spChg chg="add del">
          <ac:chgData name="Michał Pyclik" userId="6d1d9512d460d1ef" providerId="LiveId" clId="{E3894116-8E1A-4A32-8FDA-A9D8581D2A85}" dt="2021-02-22T14:55:15.395" v="5" actId="26606"/>
          <ac:spMkLst>
            <pc:docMk/>
            <pc:sldMk cId="1166270135" sldId="257"/>
            <ac:spMk id="92" creationId="{DAAE4CDD-124C-4DCF-9584-B6033B545DD5}"/>
          </ac:spMkLst>
        </pc:spChg>
        <pc:spChg chg="add del">
          <ac:chgData name="Michał Pyclik" userId="6d1d9512d460d1ef" providerId="LiveId" clId="{E3894116-8E1A-4A32-8FDA-A9D8581D2A85}" dt="2021-02-22T14:55:15.395" v="5" actId="26606"/>
          <ac:spMkLst>
            <pc:docMk/>
            <pc:sldMk cId="1166270135" sldId="257"/>
            <ac:spMk id="94" creationId="{081E4A58-353D-44AE-B2FC-2A74E2E400F7}"/>
          </ac:spMkLst>
        </pc:spChg>
        <pc:spChg chg="add del">
          <ac:chgData name="Michał Pyclik" userId="6d1d9512d460d1ef" providerId="LiveId" clId="{E3894116-8E1A-4A32-8FDA-A9D8581D2A85}" dt="2021-02-22T14:55:15.380" v="4" actId="26606"/>
          <ac:spMkLst>
            <pc:docMk/>
            <pc:sldMk cId="1166270135" sldId="257"/>
            <ac:spMk id="99" creationId="{AD21898E-86C0-4C8A-A76C-DF33E844C87A}"/>
          </ac:spMkLst>
        </pc:spChg>
        <pc:spChg chg="add del">
          <ac:chgData name="Michał Pyclik" userId="6d1d9512d460d1ef" providerId="LiveId" clId="{E3894116-8E1A-4A32-8FDA-A9D8581D2A85}" dt="2021-02-22T14:55:15.380" v="4" actId="26606"/>
          <ac:spMkLst>
            <pc:docMk/>
            <pc:sldMk cId="1166270135" sldId="257"/>
            <ac:spMk id="101" creationId="{5C8F04BD-D093-45D0-B54C-50FDB308B4EE}"/>
          </ac:spMkLst>
        </pc:spChg>
        <pc:spChg chg="add">
          <ac:chgData name="Michał Pyclik" userId="6d1d9512d460d1ef" providerId="LiveId" clId="{E3894116-8E1A-4A32-8FDA-A9D8581D2A85}" dt="2021-02-22T14:55:15.395" v="5" actId="26606"/>
          <ac:spMkLst>
            <pc:docMk/>
            <pc:sldMk cId="1166270135" sldId="257"/>
            <ac:spMk id="103" creationId="{CB5DFCDA-694D-4637-8E9B-038575194349}"/>
          </ac:spMkLst>
        </pc:spChg>
        <pc:spChg chg="add">
          <ac:chgData name="Michał Pyclik" userId="6d1d9512d460d1ef" providerId="LiveId" clId="{E3894116-8E1A-4A32-8FDA-A9D8581D2A85}" dt="2021-02-22T14:55:15.395" v="5" actId="26606"/>
          <ac:spMkLst>
            <pc:docMk/>
            <pc:sldMk cId="1166270135" sldId="257"/>
            <ac:spMk id="104" creationId="{E4DB276E-BFF1-43F5-AB90-7ABA4B9A919A}"/>
          </ac:spMkLst>
        </pc:spChg>
      </pc:sldChg>
      <pc:sldChg chg="addSp delSp modSp mod setBg setClrOvrMap">
        <pc:chgData name="Michał Pyclik" userId="6d1d9512d460d1ef" providerId="LiveId" clId="{E3894116-8E1A-4A32-8FDA-A9D8581D2A85}" dt="2021-02-22T14:57:13.645" v="289" actId="26606"/>
        <pc:sldMkLst>
          <pc:docMk/>
          <pc:sldMk cId="678220985" sldId="260"/>
        </pc:sldMkLst>
        <pc:spChg chg="mod">
          <ac:chgData name="Michał Pyclik" userId="6d1d9512d460d1ef" providerId="LiveId" clId="{E3894116-8E1A-4A32-8FDA-A9D8581D2A85}" dt="2021-02-22T14:57:13.645" v="289" actId="26606"/>
          <ac:spMkLst>
            <pc:docMk/>
            <pc:sldMk cId="678220985" sldId="260"/>
            <ac:spMk id="2" creationId="{5D3F5FEC-ED95-4A5D-85A1-B4CDC294F0B9}"/>
          </ac:spMkLst>
        </pc:spChg>
        <pc:spChg chg="mod">
          <ac:chgData name="Michał Pyclik" userId="6d1d9512d460d1ef" providerId="LiveId" clId="{E3894116-8E1A-4A32-8FDA-A9D8581D2A85}" dt="2021-02-22T14:57:13.645" v="289" actId="26606"/>
          <ac:spMkLst>
            <pc:docMk/>
            <pc:sldMk cId="678220985" sldId="260"/>
            <ac:spMk id="3" creationId="{DB63770A-FD3D-4F81-816A-2DEB60991919}"/>
          </ac:spMkLst>
        </pc:spChg>
        <pc:spChg chg="del">
          <ac:chgData name="Michał Pyclik" userId="6d1d9512d460d1ef" providerId="LiveId" clId="{E3894116-8E1A-4A32-8FDA-A9D8581D2A85}" dt="2021-02-22T14:57:13.645" v="289" actId="26606"/>
          <ac:spMkLst>
            <pc:docMk/>
            <pc:sldMk cId="678220985" sldId="260"/>
            <ac:spMk id="23" creationId="{907EF6B7-1338-4443-8C46-6A318D952DFD}"/>
          </ac:spMkLst>
        </pc:spChg>
        <pc:spChg chg="del">
          <ac:chgData name="Michał Pyclik" userId="6d1d9512d460d1ef" providerId="LiveId" clId="{E3894116-8E1A-4A32-8FDA-A9D8581D2A85}" dt="2021-02-22T14:57:13.645" v="289" actId="26606"/>
          <ac:spMkLst>
            <pc:docMk/>
            <pc:sldMk cId="678220985" sldId="260"/>
            <ac:spMk id="25" creationId="{DAAE4CDD-124C-4DCF-9584-B6033B545DD5}"/>
          </ac:spMkLst>
        </pc:spChg>
        <pc:spChg chg="del">
          <ac:chgData name="Michał Pyclik" userId="6d1d9512d460d1ef" providerId="LiveId" clId="{E3894116-8E1A-4A32-8FDA-A9D8581D2A85}" dt="2021-02-22T14:57:13.645" v="289" actId="26606"/>
          <ac:spMkLst>
            <pc:docMk/>
            <pc:sldMk cId="678220985" sldId="260"/>
            <ac:spMk id="27" creationId="{081E4A58-353D-44AE-B2FC-2A74E2E400F7}"/>
          </ac:spMkLst>
        </pc:spChg>
        <pc:spChg chg="add">
          <ac:chgData name="Michał Pyclik" userId="6d1d9512d460d1ef" providerId="LiveId" clId="{E3894116-8E1A-4A32-8FDA-A9D8581D2A85}" dt="2021-02-22T14:57:13.645" v="289" actId="26606"/>
          <ac:spMkLst>
            <pc:docMk/>
            <pc:sldMk cId="678220985" sldId="260"/>
            <ac:spMk id="32" creationId="{AD21898E-86C0-4C8A-A76C-DF33E844C87A}"/>
          </ac:spMkLst>
        </pc:spChg>
        <pc:spChg chg="add">
          <ac:chgData name="Michał Pyclik" userId="6d1d9512d460d1ef" providerId="LiveId" clId="{E3894116-8E1A-4A32-8FDA-A9D8581D2A85}" dt="2021-02-22T14:57:13.645" v="289" actId="26606"/>
          <ac:spMkLst>
            <pc:docMk/>
            <pc:sldMk cId="678220985" sldId="260"/>
            <ac:spMk id="34" creationId="{5C8F04BD-D093-45D0-B54C-50FDB308B4EE}"/>
          </ac:spMkLst>
        </pc:spChg>
      </pc:sldChg>
      <pc:sldChg chg="addSp delSp modSp mod setBg setClrOvrMap">
        <pc:chgData name="Michał Pyclik" userId="6d1d9512d460d1ef" providerId="LiveId" clId="{E3894116-8E1A-4A32-8FDA-A9D8581D2A85}" dt="2021-02-22T14:58:49.441" v="306" actId="27636"/>
        <pc:sldMkLst>
          <pc:docMk/>
          <pc:sldMk cId="2773020274" sldId="261"/>
        </pc:sldMkLst>
        <pc:spChg chg="add mod">
          <ac:chgData name="Michał Pyclik" userId="6d1d9512d460d1ef" providerId="LiveId" clId="{E3894116-8E1A-4A32-8FDA-A9D8581D2A85}" dt="2021-02-22T14:58:49.441" v="306" actId="27636"/>
          <ac:spMkLst>
            <pc:docMk/>
            <pc:sldMk cId="2773020274" sldId="261"/>
            <ac:spMk id="3" creationId="{4B5461AA-E8EA-417D-BE93-092285967559}"/>
          </ac:spMkLst>
        </pc:spChg>
        <pc:spChg chg="add mod">
          <ac:chgData name="Michał Pyclik" userId="6d1d9512d460d1ef" providerId="LiveId" clId="{E3894116-8E1A-4A32-8FDA-A9D8581D2A85}" dt="2021-02-22T14:58:10.701" v="291"/>
          <ac:spMkLst>
            <pc:docMk/>
            <pc:sldMk cId="2773020274" sldId="261"/>
            <ac:spMk id="13" creationId="{A25AF11F-AB4E-47E8-8E1C-51BBA42DB768}"/>
          </ac:spMkLst>
        </pc:spChg>
        <pc:spChg chg="add mod">
          <ac:chgData name="Michał Pyclik" userId="6d1d9512d460d1ef" providerId="LiveId" clId="{E3894116-8E1A-4A32-8FDA-A9D8581D2A85}" dt="2021-02-22T14:58:10.701" v="291"/>
          <ac:spMkLst>
            <pc:docMk/>
            <pc:sldMk cId="2773020274" sldId="261"/>
            <ac:spMk id="14" creationId="{9485F149-E62A-403C-A7B7-BA1B7E959FAA}"/>
          </ac:spMkLst>
        </pc:spChg>
        <pc:spChg chg="add mod">
          <ac:chgData name="Michał Pyclik" userId="6d1d9512d460d1ef" providerId="LiveId" clId="{E3894116-8E1A-4A32-8FDA-A9D8581D2A85}" dt="2021-02-22T14:58:10.701" v="291"/>
          <ac:spMkLst>
            <pc:docMk/>
            <pc:sldMk cId="2773020274" sldId="261"/>
            <ac:spMk id="15" creationId="{FDD90B8E-43F9-4A13-B58A-06E00C98D778}"/>
          </ac:spMkLst>
        </pc:spChg>
        <pc:spChg chg="add mod">
          <ac:chgData name="Michał Pyclik" userId="6d1d9512d460d1ef" providerId="LiveId" clId="{E3894116-8E1A-4A32-8FDA-A9D8581D2A85}" dt="2021-02-22T14:58:10.701" v="291"/>
          <ac:spMkLst>
            <pc:docMk/>
            <pc:sldMk cId="2773020274" sldId="261"/>
            <ac:spMk id="16" creationId="{3A833156-4E5E-4F68-94CD-23926155F361}"/>
          </ac:spMkLst>
        </pc:spChg>
        <pc:spChg chg="add mod">
          <ac:chgData name="Michał Pyclik" userId="6d1d9512d460d1ef" providerId="LiveId" clId="{E3894116-8E1A-4A32-8FDA-A9D8581D2A85}" dt="2021-02-22T14:58:10.701" v="291"/>
          <ac:spMkLst>
            <pc:docMk/>
            <pc:sldMk cId="2773020274" sldId="261"/>
            <ac:spMk id="17" creationId="{2F0345FE-1E17-4797-8E97-22E3BB1EC46C}"/>
          </ac:spMkLst>
        </pc:spChg>
        <pc:spChg chg="add mod">
          <ac:chgData name="Michał Pyclik" userId="6d1d9512d460d1ef" providerId="LiveId" clId="{E3894116-8E1A-4A32-8FDA-A9D8581D2A85}" dt="2021-02-22T14:58:10.701" v="291"/>
          <ac:spMkLst>
            <pc:docMk/>
            <pc:sldMk cId="2773020274" sldId="261"/>
            <ac:spMk id="18" creationId="{3B788376-4990-4C02-ABDD-61242882BE87}"/>
          </ac:spMkLst>
        </pc:spChg>
        <pc:spChg chg="add mod">
          <ac:chgData name="Michał Pyclik" userId="6d1d9512d460d1ef" providerId="LiveId" clId="{E3894116-8E1A-4A32-8FDA-A9D8581D2A85}" dt="2021-02-22T14:58:10.701" v="291"/>
          <ac:spMkLst>
            <pc:docMk/>
            <pc:sldMk cId="2773020274" sldId="261"/>
            <ac:spMk id="19" creationId="{3702E8B0-BEC5-4F9F-A431-4759567D9678}"/>
          </ac:spMkLst>
        </pc:spChg>
        <pc:spChg chg="add mod">
          <ac:chgData name="Michał Pyclik" userId="6d1d9512d460d1ef" providerId="LiveId" clId="{E3894116-8E1A-4A32-8FDA-A9D8581D2A85}" dt="2021-02-22T14:58:10.701" v="291"/>
          <ac:spMkLst>
            <pc:docMk/>
            <pc:sldMk cId="2773020274" sldId="261"/>
            <ac:spMk id="20" creationId="{DE703879-07CF-463F-82BF-EB786C95CB0C}"/>
          </ac:spMkLst>
        </pc:spChg>
        <pc:spChg chg="add mod">
          <ac:chgData name="Michał Pyclik" userId="6d1d9512d460d1ef" providerId="LiveId" clId="{E3894116-8E1A-4A32-8FDA-A9D8581D2A85}" dt="2021-02-22T14:58:10.701" v="291"/>
          <ac:spMkLst>
            <pc:docMk/>
            <pc:sldMk cId="2773020274" sldId="261"/>
            <ac:spMk id="21" creationId="{944A96EA-F778-4365-8E3C-93105355AC60}"/>
          </ac:spMkLst>
        </pc:spChg>
        <pc:spChg chg="add mod">
          <ac:chgData name="Michał Pyclik" userId="6d1d9512d460d1ef" providerId="LiveId" clId="{E3894116-8E1A-4A32-8FDA-A9D8581D2A85}" dt="2021-02-22T14:58:10.701" v="291"/>
          <ac:spMkLst>
            <pc:docMk/>
            <pc:sldMk cId="2773020274" sldId="261"/>
            <ac:spMk id="22" creationId="{33F1A182-9190-47C7-B2DE-9AD6E12CD69A}"/>
          </ac:spMkLst>
        </pc:spChg>
        <pc:spChg chg="add mod">
          <ac:chgData name="Michał Pyclik" userId="6d1d9512d460d1ef" providerId="LiveId" clId="{E3894116-8E1A-4A32-8FDA-A9D8581D2A85}" dt="2021-02-22T14:58:10.701" v="291"/>
          <ac:spMkLst>
            <pc:docMk/>
            <pc:sldMk cId="2773020274" sldId="261"/>
            <ac:spMk id="23" creationId="{2C2516B4-FF82-4016-AC02-B914EA548B47}"/>
          </ac:spMkLst>
        </pc:spChg>
        <pc:spChg chg="add mod">
          <ac:chgData name="Michał Pyclik" userId="6d1d9512d460d1ef" providerId="LiveId" clId="{E3894116-8E1A-4A32-8FDA-A9D8581D2A85}" dt="2021-02-22T14:58:10.701" v="291"/>
          <ac:spMkLst>
            <pc:docMk/>
            <pc:sldMk cId="2773020274" sldId="261"/>
            <ac:spMk id="24" creationId="{891BCCE7-17F3-46CE-A21F-0140BE6F5961}"/>
          </ac:spMkLst>
        </pc:spChg>
        <pc:spChg chg="del">
          <ac:chgData name="Michał Pyclik" userId="6d1d9512d460d1ef" providerId="LiveId" clId="{E3894116-8E1A-4A32-8FDA-A9D8581D2A85}" dt="2021-02-22T14:58:25.401" v="295" actId="26606"/>
          <ac:spMkLst>
            <pc:docMk/>
            <pc:sldMk cId="2773020274" sldId="261"/>
            <ac:spMk id="34" creationId="{738F59A4-4431-460D-8E49-6E65C189A566}"/>
          </ac:spMkLst>
        </pc:spChg>
        <pc:spChg chg="add">
          <ac:chgData name="Michał Pyclik" userId="6d1d9512d460d1ef" providerId="LiveId" clId="{E3894116-8E1A-4A32-8FDA-A9D8581D2A85}" dt="2021-02-22T14:58:25.401" v="295" actId="26606"/>
          <ac:spMkLst>
            <pc:docMk/>
            <pc:sldMk cId="2773020274" sldId="261"/>
            <ac:spMk id="43" creationId="{CB5DFCDA-694D-4637-8E9B-038575194349}"/>
          </ac:spMkLst>
        </pc:spChg>
        <pc:spChg chg="add">
          <ac:chgData name="Michał Pyclik" userId="6d1d9512d460d1ef" providerId="LiveId" clId="{E3894116-8E1A-4A32-8FDA-A9D8581D2A85}" dt="2021-02-22T14:58:25.401" v="295" actId="26606"/>
          <ac:spMkLst>
            <pc:docMk/>
            <pc:sldMk cId="2773020274" sldId="261"/>
            <ac:spMk id="45" creationId="{E4DB276E-BFF1-43F5-AB90-7ABA4B9A919A}"/>
          </ac:spMkLst>
        </pc:spChg>
        <pc:grpChg chg="add mod">
          <ac:chgData name="Michał Pyclik" userId="6d1d9512d460d1ef" providerId="LiveId" clId="{E3894116-8E1A-4A32-8FDA-A9D8581D2A85}" dt="2021-02-22T14:58:10.701" v="291"/>
          <ac:grpSpMkLst>
            <pc:docMk/>
            <pc:sldMk cId="2773020274" sldId="261"/>
            <ac:grpSpMk id="7" creationId="{596363C2-35D8-4B02-9852-FB8E5A8028D0}"/>
          </ac:grpSpMkLst>
        </pc:grpChg>
        <pc:grpChg chg="add mod">
          <ac:chgData name="Michał Pyclik" userId="6d1d9512d460d1ef" providerId="LiveId" clId="{E3894116-8E1A-4A32-8FDA-A9D8581D2A85}" dt="2021-02-22T14:58:10.701" v="291"/>
          <ac:grpSpMkLst>
            <pc:docMk/>
            <pc:sldMk cId="2773020274" sldId="261"/>
            <ac:grpSpMk id="8" creationId="{A2E3902B-1F7D-4AAF-934A-990F9C433B8C}"/>
          </ac:grpSpMkLst>
        </pc:grpChg>
        <pc:grpChg chg="add mod">
          <ac:chgData name="Michał Pyclik" userId="6d1d9512d460d1ef" providerId="LiveId" clId="{E3894116-8E1A-4A32-8FDA-A9D8581D2A85}" dt="2021-02-22T14:58:10.701" v="291"/>
          <ac:grpSpMkLst>
            <pc:docMk/>
            <pc:sldMk cId="2773020274" sldId="261"/>
            <ac:grpSpMk id="9" creationId="{D3D509B0-BF86-4AC1-A6B0-339846A49484}"/>
          </ac:grpSpMkLst>
        </pc:grpChg>
        <pc:grpChg chg="add mod">
          <ac:chgData name="Michał Pyclik" userId="6d1d9512d460d1ef" providerId="LiveId" clId="{E3894116-8E1A-4A32-8FDA-A9D8581D2A85}" dt="2021-02-22T14:58:10.701" v="291"/>
          <ac:grpSpMkLst>
            <pc:docMk/>
            <pc:sldMk cId="2773020274" sldId="261"/>
            <ac:grpSpMk id="10" creationId="{283A1A99-F02F-4319-BA87-3965C8BC313C}"/>
          </ac:grpSpMkLst>
        </pc:grpChg>
        <pc:grpChg chg="add mod">
          <ac:chgData name="Michał Pyclik" userId="6d1d9512d460d1ef" providerId="LiveId" clId="{E3894116-8E1A-4A32-8FDA-A9D8581D2A85}" dt="2021-02-22T14:58:10.701" v="291"/>
          <ac:grpSpMkLst>
            <pc:docMk/>
            <pc:sldMk cId="2773020274" sldId="261"/>
            <ac:grpSpMk id="11" creationId="{28E18E02-C494-4696-B81F-5F98E7A9643A}"/>
          </ac:grpSpMkLst>
        </pc:grpChg>
        <pc:grpChg chg="add mod">
          <ac:chgData name="Michał Pyclik" userId="6d1d9512d460d1ef" providerId="LiveId" clId="{E3894116-8E1A-4A32-8FDA-A9D8581D2A85}" dt="2021-02-22T14:58:10.701" v="291"/>
          <ac:grpSpMkLst>
            <pc:docMk/>
            <pc:sldMk cId="2773020274" sldId="261"/>
            <ac:grpSpMk id="12" creationId="{9178EEB7-1111-4270-AEA8-F9EA5A62F875}"/>
          </ac:grpSpMkLst>
        </pc:grpChg>
        <pc:grpChg chg="del">
          <ac:chgData name="Michał Pyclik" userId="6d1d9512d460d1ef" providerId="LiveId" clId="{E3894116-8E1A-4A32-8FDA-A9D8581D2A85}" dt="2021-02-22T14:58:25.401" v="295" actId="26606"/>
          <ac:grpSpMkLst>
            <pc:docMk/>
            <pc:sldMk cId="2773020274" sldId="261"/>
            <ac:grpSpMk id="36" creationId="{8A919B9C-5C01-47E4-B2F2-45F589208ABF}"/>
          </ac:grpSpMkLst>
        </pc:grpChg>
        <pc:graphicFrameChg chg="del">
          <ac:chgData name="Michał Pyclik" userId="6d1d9512d460d1ef" providerId="LiveId" clId="{E3894116-8E1A-4A32-8FDA-A9D8581D2A85}" dt="2021-02-22T14:58:15.021" v="292" actId="478"/>
          <ac:graphicFrameMkLst>
            <pc:docMk/>
            <pc:sldMk cId="2773020274" sldId="261"/>
            <ac:graphicFrameMk id="29" creationId="{EC5F377D-9E4C-41A4-B95E-873CCE600BD8}"/>
          </ac:graphicFrameMkLst>
        </pc:graphicFrameChg>
      </pc:sldChg>
      <pc:sldChg chg="addSp delSp modSp mod">
        <pc:chgData name="Michał Pyclik" userId="6d1d9512d460d1ef" providerId="LiveId" clId="{E3894116-8E1A-4A32-8FDA-A9D8581D2A85}" dt="2021-02-22T15:00:59.141" v="686" actId="20577"/>
        <pc:sldMkLst>
          <pc:docMk/>
          <pc:sldMk cId="3529883448" sldId="262"/>
        </pc:sldMkLst>
        <pc:spChg chg="mod">
          <ac:chgData name="Michał Pyclik" userId="6d1d9512d460d1ef" providerId="LiveId" clId="{E3894116-8E1A-4A32-8FDA-A9D8581D2A85}" dt="2021-02-22T14:59:10.960" v="319" actId="26606"/>
          <ac:spMkLst>
            <pc:docMk/>
            <pc:sldMk cId="3529883448" sldId="262"/>
            <ac:spMk id="2" creationId="{5D3F5FEC-ED95-4A5D-85A1-B4CDC294F0B9}"/>
          </ac:spMkLst>
        </pc:spChg>
        <pc:spChg chg="mod">
          <ac:chgData name="Michał Pyclik" userId="6d1d9512d460d1ef" providerId="LiveId" clId="{E3894116-8E1A-4A32-8FDA-A9D8581D2A85}" dt="2021-02-22T15:00:59.141" v="686" actId="20577"/>
          <ac:spMkLst>
            <pc:docMk/>
            <pc:sldMk cId="3529883448" sldId="262"/>
            <ac:spMk id="3" creationId="{DB63770A-FD3D-4F81-816A-2DEB60991919}"/>
          </ac:spMkLst>
        </pc:spChg>
        <pc:spChg chg="del">
          <ac:chgData name="Michał Pyclik" userId="6d1d9512d460d1ef" providerId="LiveId" clId="{E3894116-8E1A-4A32-8FDA-A9D8581D2A85}" dt="2021-02-22T14:59:10.960" v="319" actId="26606"/>
          <ac:spMkLst>
            <pc:docMk/>
            <pc:sldMk cId="3529883448" sldId="262"/>
            <ac:spMk id="76" creationId="{907EF6B7-1338-4443-8C46-6A318D952DFD}"/>
          </ac:spMkLst>
        </pc:spChg>
        <pc:spChg chg="del">
          <ac:chgData name="Michał Pyclik" userId="6d1d9512d460d1ef" providerId="LiveId" clId="{E3894116-8E1A-4A32-8FDA-A9D8581D2A85}" dt="2021-02-22T14:59:10.960" v="319" actId="26606"/>
          <ac:spMkLst>
            <pc:docMk/>
            <pc:sldMk cId="3529883448" sldId="262"/>
            <ac:spMk id="78" creationId="{DAAE4CDD-124C-4DCF-9584-B6033B545DD5}"/>
          </ac:spMkLst>
        </pc:spChg>
        <pc:spChg chg="del">
          <ac:chgData name="Michał Pyclik" userId="6d1d9512d460d1ef" providerId="LiveId" clId="{E3894116-8E1A-4A32-8FDA-A9D8581D2A85}" dt="2021-02-22T14:59:10.960" v="319" actId="26606"/>
          <ac:spMkLst>
            <pc:docMk/>
            <pc:sldMk cId="3529883448" sldId="262"/>
            <ac:spMk id="80" creationId="{081E4A58-353D-44AE-B2FC-2A74E2E400F7}"/>
          </ac:spMkLst>
        </pc:spChg>
        <pc:spChg chg="add">
          <ac:chgData name="Michał Pyclik" userId="6d1d9512d460d1ef" providerId="LiveId" clId="{E3894116-8E1A-4A32-8FDA-A9D8581D2A85}" dt="2021-02-22T14:59:10.960" v="319" actId="26606"/>
          <ac:spMkLst>
            <pc:docMk/>
            <pc:sldMk cId="3529883448" sldId="262"/>
            <ac:spMk id="85" creationId="{D55CD764-972B-4CA5-A885-53E55C63E174}"/>
          </ac:spMkLst>
        </pc:spChg>
        <pc:spChg chg="add">
          <ac:chgData name="Michał Pyclik" userId="6d1d9512d460d1ef" providerId="LiveId" clId="{E3894116-8E1A-4A32-8FDA-A9D8581D2A85}" dt="2021-02-22T14:59:10.960" v="319" actId="26606"/>
          <ac:spMkLst>
            <pc:docMk/>
            <pc:sldMk cId="3529883448" sldId="262"/>
            <ac:spMk id="87" creationId="{34165AB3-7006-4430-BCE3-25476BE13322}"/>
          </ac:spMkLst>
        </pc:spChg>
        <pc:spChg chg="add">
          <ac:chgData name="Michał Pyclik" userId="6d1d9512d460d1ef" providerId="LiveId" clId="{E3894116-8E1A-4A32-8FDA-A9D8581D2A85}" dt="2021-02-22T14:59:10.960" v="319" actId="26606"/>
          <ac:spMkLst>
            <pc:docMk/>
            <pc:sldMk cId="3529883448" sldId="262"/>
            <ac:spMk id="111" creationId="{E3E51905-F374-4E1A-97CF-B741584B74D5}"/>
          </ac:spMkLst>
        </pc:spChg>
        <pc:grpChg chg="add">
          <ac:chgData name="Michał Pyclik" userId="6d1d9512d460d1ef" providerId="LiveId" clId="{E3894116-8E1A-4A32-8FDA-A9D8581D2A85}" dt="2021-02-22T14:59:10.960" v="319" actId="26606"/>
          <ac:grpSpMkLst>
            <pc:docMk/>
            <pc:sldMk cId="3529883448" sldId="262"/>
            <ac:grpSpMk id="89" creationId="{C57F67D8-2BFF-4661-AFAF-E2CE8B7DCE81}"/>
          </ac:grpSpMkLst>
        </pc:grpChg>
      </pc:sldChg>
      <pc:sldChg chg="modSp mod">
        <pc:chgData name="Michał Pyclik" userId="6d1d9512d460d1ef" providerId="LiveId" clId="{E3894116-8E1A-4A32-8FDA-A9D8581D2A85}" dt="2021-02-22T15:17:31.342" v="1788" actId="20577"/>
        <pc:sldMkLst>
          <pc:docMk/>
          <pc:sldMk cId="317403593" sldId="267"/>
        </pc:sldMkLst>
        <pc:graphicFrameChg chg="modGraphic">
          <ac:chgData name="Michał Pyclik" userId="6d1d9512d460d1ef" providerId="LiveId" clId="{E3894116-8E1A-4A32-8FDA-A9D8581D2A85}" dt="2021-02-22T15:17:31.342" v="1788" actId="20577"/>
          <ac:graphicFrameMkLst>
            <pc:docMk/>
            <pc:sldMk cId="317403593" sldId="267"/>
            <ac:graphicFrameMk id="5" creationId="{8A6F1CB6-2FB1-4CBA-B352-B14F3061A2C1}"/>
          </ac:graphicFrameMkLst>
        </pc:graphicFrameChg>
      </pc:sldChg>
      <pc:sldChg chg="addSp delSp modSp mod">
        <pc:chgData name="Michał Pyclik" userId="6d1d9512d460d1ef" providerId="LiveId" clId="{E3894116-8E1A-4A32-8FDA-A9D8581D2A85}" dt="2021-02-22T15:19:30.672" v="1798" actId="12100"/>
        <pc:sldMkLst>
          <pc:docMk/>
          <pc:sldMk cId="7603465" sldId="268"/>
        </pc:sldMkLst>
        <pc:graphicFrameChg chg="del modGraphic">
          <ac:chgData name="Michał Pyclik" userId="6d1d9512d460d1ef" providerId="LiveId" clId="{E3894116-8E1A-4A32-8FDA-A9D8581D2A85}" dt="2021-02-22T15:18:00.352" v="1790" actId="478"/>
          <ac:graphicFrameMkLst>
            <pc:docMk/>
            <pc:sldMk cId="7603465" sldId="268"/>
            <ac:graphicFrameMk id="4" creationId="{05BC411B-2B75-473C-A4E3-3C4816133222}"/>
          </ac:graphicFrameMkLst>
        </pc:graphicFrameChg>
        <pc:graphicFrameChg chg="add mod">
          <ac:chgData name="Michał Pyclik" userId="6d1d9512d460d1ef" providerId="LiveId" clId="{E3894116-8E1A-4A32-8FDA-A9D8581D2A85}" dt="2021-02-22T15:19:30.672" v="1798" actId="12100"/>
          <ac:graphicFrameMkLst>
            <pc:docMk/>
            <pc:sldMk cId="7603465" sldId="268"/>
            <ac:graphicFrameMk id="8" creationId="{2041ED86-20A9-4FA5-9C86-ECC485E6042D}"/>
          </ac:graphicFrameMkLst>
        </pc:graphicFrameChg>
      </pc:sldChg>
      <pc:sldChg chg="addSp delSp modSp mod setClrOvrMap">
        <pc:chgData name="Michał Pyclik" userId="6d1d9512d460d1ef" providerId="LiveId" clId="{E3894116-8E1A-4A32-8FDA-A9D8581D2A85}" dt="2021-02-22T15:20:14.717" v="1855" actId="20577"/>
        <pc:sldMkLst>
          <pc:docMk/>
          <pc:sldMk cId="163805568" sldId="269"/>
        </pc:sldMkLst>
        <pc:spChg chg="mod">
          <ac:chgData name="Michał Pyclik" userId="6d1d9512d460d1ef" providerId="LiveId" clId="{E3894116-8E1A-4A32-8FDA-A9D8581D2A85}" dt="2021-02-22T15:19:40.122" v="1799" actId="26606"/>
          <ac:spMkLst>
            <pc:docMk/>
            <pc:sldMk cId="163805568" sldId="269"/>
            <ac:spMk id="2" creationId="{CAF01737-518B-4FF8-9E90-5C43C3F3688A}"/>
          </ac:spMkLst>
        </pc:spChg>
        <pc:spChg chg="mod">
          <ac:chgData name="Michał Pyclik" userId="6d1d9512d460d1ef" providerId="LiveId" clId="{E3894116-8E1A-4A32-8FDA-A9D8581D2A85}" dt="2021-02-22T15:20:14.717" v="1855" actId="20577"/>
          <ac:spMkLst>
            <pc:docMk/>
            <pc:sldMk cId="163805568" sldId="269"/>
            <ac:spMk id="3" creationId="{1436EBC3-D4D5-4A89-9B48-F7A4500A65B7}"/>
          </ac:spMkLst>
        </pc:spChg>
        <pc:spChg chg="del">
          <ac:chgData name="Michał Pyclik" userId="6d1d9512d460d1ef" providerId="LiveId" clId="{E3894116-8E1A-4A32-8FDA-A9D8581D2A85}" dt="2021-02-22T15:19:40.122" v="1799" actId="26606"/>
          <ac:spMkLst>
            <pc:docMk/>
            <pc:sldMk cId="163805568" sldId="269"/>
            <ac:spMk id="80" creationId="{907EF6B7-1338-4443-8C46-6A318D952DFD}"/>
          </ac:spMkLst>
        </pc:spChg>
        <pc:spChg chg="del">
          <ac:chgData name="Michał Pyclik" userId="6d1d9512d460d1ef" providerId="LiveId" clId="{E3894116-8E1A-4A32-8FDA-A9D8581D2A85}" dt="2021-02-22T15:19:40.122" v="1799" actId="26606"/>
          <ac:spMkLst>
            <pc:docMk/>
            <pc:sldMk cId="163805568" sldId="269"/>
            <ac:spMk id="82" creationId="{DAAE4CDD-124C-4DCF-9584-B6033B545DD5}"/>
          </ac:spMkLst>
        </pc:spChg>
        <pc:spChg chg="del">
          <ac:chgData name="Michał Pyclik" userId="6d1d9512d460d1ef" providerId="LiveId" clId="{E3894116-8E1A-4A32-8FDA-A9D8581D2A85}" dt="2021-02-22T15:19:40.122" v="1799" actId="26606"/>
          <ac:spMkLst>
            <pc:docMk/>
            <pc:sldMk cId="163805568" sldId="269"/>
            <ac:spMk id="84" creationId="{081E4A58-353D-44AE-B2FC-2A74E2E400F7}"/>
          </ac:spMkLst>
        </pc:spChg>
        <pc:spChg chg="add">
          <ac:chgData name="Michał Pyclik" userId="6d1d9512d460d1ef" providerId="LiveId" clId="{E3894116-8E1A-4A32-8FDA-A9D8581D2A85}" dt="2021-02-22T15:19:40.122" v="1799" actId="26606"/>
          <ac:spMkLst>
            <pc:docMk/>
            <pc:sldMk cId="163805568" sldId="269"/>
            <ac:spMk id="90" creationId="{9228552E-C8B1-4A80-8448-0787CE0FC704}"/>
          </ac:spMkLst>
        </pc:spChg>
        <pc:picChg chg="add">
          <ac:chgData name="Michał Pyclik" userId="6d1d9512d460d1ef" providerId="LiveId" clId="{E3894116-8E1A-4A32-8FDA-A9D8581D2A85}" dt="2021-02-22T15:19:40.122" v="1799" actId="26606"/>
          <ac:picMkLst>
            <pc:docMk/>
            <pc:sldMk cId="163805568" sldId="269"/>
            <ac:picMk id="86" creationId="{9C3A7F12-0168-4C6E-93AA-5A6ACF484F54}"/>
          </ac:picMkLst>
        </pc:picChg>
      </pc:sldChg>
      <pc:sldChg chg="addSp modSp mod setBg">
        <pc:chgData name="Michał Pyclik" userId="6d1d9512d460d1ef" providerId="LiveId" clId="{E3894116-8E1A-4A32-8FDA-A9D8581D2A85}" dt="2021-02-22T15:16:16.197" v="1611" actId="14100"/>
        <pc:sldMkLst>
          <pc:docMk/>
          <pc:sldMk cId="3786083237" sldId="283"/>
        </pc:sldMkLst>
        <pc:spChg chg="add">
          <ac:chgData name="Michał Pyclik" userId="6d1d9512d460d1ef" providerId="LiveId" clId="{E3894116-8E1A-4A32-8FDA-A9D8581D2A85}" dt="2021-02-22T15:16:11.882" v="1610" actId="26606"/>
          <ac:spMkLst>
            <pc:docMk/>
            <pc:sldMk cId="3786083237" sldId="283"/>
            <ac:spMk id="7" creationId="{85016AEC-0320-4ED0-8ECB-FE11DDDFE17A}"/>
          </ac:spMkLst>
        </pc:spChg>
        <pc:spChg chg="add">
          <ac:chgData name="Michał Pyclik" userId="6d1d9512d460d1ef" providerId="LiveId" clId="{E3894116-8E1A-4A32-8FDA-A9D8581D2A85}" dt="2021-02-22T15:16:11.882" v="1610" actId="26606"/>
          <ac:spMkLst>
            <pc:docMk/>
            <pc:sldMk cId="3786083237" sldId="283"/>
            <ac:spMk id="9" creationId="{CCB2C00A-E659-4691-AFB4-28255172920B}"/>
          </ac:spMkLst>
        </pc:spChg>
        <pc:spChg chg="add">
          <ac:chgData name="Michał Pyclik" userId="6d1d9512d460d1ef" providerId="LiveId" clId="{E3894116-8E1A-4A32-8FDA-A9D8581D2A85}" dt="2021-02-22T15:16:11.882" v="1610" actId="26606"/>
          <ac:spMkLst>
            <pc:docMk/>
            <pc:sldMk cId="3786083237" sldId="283"/>
            <ac:spMk id="11" creationId="{B78FD84C-74B5-451D-8F0A-1E19EC3D9DAC}"/>
          </ac:spMkLst>
        </pc:spChg>
        <pc:graphicFrameChg chg="mod modGraphic">
          <ac:chgData name="Michał Pyclik" userId="6d1d9512d460d1ef" providerId="LiveId" clId="{E3894116-8E1A-4A32-8FDA-A9D8581D2A85}" dt="2021-02-22T15:16:16.197" v="1611" actId="14100"/>
          <ac:graphicFrameMkLst>
            <pc:docMk/>
            <pc:sldMk cId="3786083237" sldId="283"/>
            <ac:graphicFrameMk id="2" creationId="{9D30251B-198A-448C-B0CE-2DAE16F92312}"/>
          </ac:graphicFrameMkLst>
        </pc:graphicFrameChg>
      </pc:sldChg>
      <pc:sldChg chg="addSp delSp modSp mod">
        <pc:chgData name="Michał Pyclik" userId="6d1d9512d460d1ef" providerId="LiveId" clId="{E3894116-8E1A-4A32-8FDA-A9D8581D2A85}" dt="2021-02-22T15:08:01.641" v="1479" actId="20577"/>
        <pc:sldMkLst>
          <pc:docMk/>
          <pc:sldMk cId="39300856" sldId="284"/>
        </pc:sldMkLst>
        <pc:spChg chg="mod">
          <ac:chgData name="Michał Pyclik" userId="6d1d9512d460d1ef" providerId="LiveId" clId="{E3894116-8E1A-4A32-8FDA-A9D8581D2A85}" dt="2021-02-22T15:04:36.091" v="1278" actId="26606"/>
          <ac:spMkLst>
            <pc:docMk/>
            <pc:sldMk cId="39300856" sldId="284"/>
            <ac:spMk id="2" creationId="{4358A3FF-F177-4159-8663-8B3FAB10D6C5}"/>
          </ac:spMkLst>
        </pc:spChg>
        <pc:spChg chg="del">
          <ac:chgData name="Michał Pyclik" userId="6d1d9512d460d1ef" providerId="LiveId" clId="{E3894116-8E1A-4A32-8FDA-A9D8581D2A85}" dt="2021-02-22T15:04:36.091" v="1278" actId="26606"/>
          <ac:spMkLst>
            <pc:docMk/>
            <pc:sldMk cId="39300856" sldId="284"/>
            <ac:spMk id="36" creationId="{6C4028FD-8BAA-4A19-BFDE-594D991B7552}"/>
          </ac:spMkLst>
        </pc:spChg>
        <pc:spChg chg="add">
          <ac:chgData name="Michał Pyclik" userId="6d1d9512d460d1ef" providerId="LiveId" clId="{E3894116-8E1A-4A32-8FDA-A9D8581D2A85}" dt="2021-02-22T15:04:36.091" v="1278" actId="26606"/>
          <ac:spMkLst>
            <pc:docMk/>
            <pc:sldMk cId="39300856" sldId="284"/>
            <ac:spMk id="41" creationId="{85016AEC-0320-4ED0-8ECB-FE11DDDFE17A}"/>
          </ac:spMkLst>
        </pc:spChg>
        <pc:spChg chg="add">
          <ac:chgData name="Michał Pyclik" userId="6d1d9512d460d1ef" providerId="LiveId" clId="{E3894116-8E1A-4A32-8FDA-A9D8581D2A85}" dt="2021-02-22T15:04:36.091" v="1278" actId="26606"/>
          <ac:spMkLst>
            <pc:docMk/>
            <pc:sldMk cId="39300856" sldId="284"/>
            <ac:spMk id="43" creationId="{CCB2C00A-E659-4691-AFB4-28255172920B}"/>
          </ac:spMkLst>
        </pc:spChg>
        <pc:spChg chg="add">
          <ac:chgData name="Michał Pyclik" userId="6d1d9512d460d1ef" providerId="LiveId" clId="{E3894116-8E1A-4A32-8FDA-A9D8581D2A85}" dt="2021-02-22T15:04:36.091" v="1278" actId="26606"/>
          <ac:spMkLst>
            <pc:docMk/>
            <pc:sldMk cId="39300856" sldId="284"/>
            <ac:spMk id="45" creationId="{B78FD84C-74B5-451D-8F0A-1E19EC3D9DAC}"/>
          </ac:spMkLst>
        </pc:spChg>
        <pc:graphicFrameChg chg="mod modGraphic">
          <ac:chgData name="Michał Pyclik" userId="6d1d9512d460d1ef" providerId="LiveId" clId="{E3894116-8E1A-4A32-8FDA-A9D8581D2A85}" dt="2021-02-22T15:08:01.641" v="1479" actId="20577"/>
          <ac:graphicFrameMkLst>
            <pc:docMk/>
            <pc:sldMk cId="39300856" sldId="284"/>
            <ac:graphicFrameMk id="6" creationId="{F09277A2-25A7-43A4-80C6-D79664AEEEE5}"/>
          </ac:graphicFrameMkLst>
        </pc:graphicFrameChg>
      </pc:sldChg>
      <pc:sldChg chg="addSp delSp modSp mod">
        <pc:chgData name="Michał Pyclik" userId="6d1d9512d460d1ef" providerId="LiveId" clId="{E3894116-8E1A-4A32-8FDA-A9D8581D2A85}" dt="2021-02-22T15:09:54.416" v="1609" actId="14100"/>
        <pc:sldMkLst>
          <pc:docMk/>
          <pc:sldMk cId="2033026073" sldId="285"/>
        </pc:sldMkLst>
        <pc:spChg chg="del">
          <ac:chgData name="Michał Pyclik" userId="6d1d9512d460d1ef" providerId="LiveId" clId="{E3894116-8E1A-4A32-8FDA-A9D8581D2A85}" dt="2021-02-22T15:09:42.886" v="1608" actId="26606"/>
          <ac:spMkLst>
            <pc:docMk/>
            <pc:sldMk cId="2033026073" sldId="285"/>
            <ac:spMk id="71" creationId="{8FC9BE17-9A7B-462D-AE50-3D8777387304}"/>
          </ac:spMkLst>
        </pc:spChg>
        <pc:spChg chg="del">
          <ac:chgData name="Michał Pyclik" userId="6d1d9512d460d1ef" providerId="LiveId" clId="{E3894116-8E1A-4A32-8FDA-A9D8581D2A85}" dt="2021-02-22T15:09:42.886" v="1608" actId="26606"/>
          <ac:spMkLst>
            <pc:docMk/>
            <pc:sldMk cId="2033026073" sldId="285"/>
            <ac:spMk id="73" creationId="{3EBE8569-6AEC-4B8C-8D53-2DE337CDBA65}"/>
          </ac:spMkLst>
        </pc:spChg>
        <pc:spChg chg="del">
          <ac:chgData name="Michał Pyclik" userId="6d1d9512d460d1ef" providerId="LiveId" clId="{E3894116-8E1A-4A32-8FDA-A9D8581D2A85}" dt="2021-02-22T15:09:42.886" v="1608" actId="26606"/>
          <ac:spMkLst>
            <pc:docMk/>
            <pc:sldMk cId="2033026073" sldId="285"/>
            <ac:spMk id="75" creationId="{55D4142C-5077-457F-A6AD-3FECFDB39685}"/>
          </ac:spMkLst>
        </pc:spChg>
        <pc:spChg chg="del">
          <ac:chgData name="Michał Pyclik" userId="6d1d9512d460d1ef" providerId="LiveId" clId="{E3894116-8E1A-4A32-8FDA-A9D8581D2A85}" dt="2021-02-22T15:09:42.886" v="1608" actId="26606"/>
          <ac:spMkLst>
            <pc:docMk/>
            <pc:sldMk cId="2033026073" sldId="285"/>
            <ac:spMk id="77" creationId="{7A5F0580-5EE9-419F-96EE-B6529EF6E7D0}"/>
          </ac:spMkLst>
        </pc:spChg>
        <pc:spChg chg="add">
          <ac:chgData name="Michał Pyclik" userId="6d1d9512d460d1ef" providerId="LiveId" clId="{E3894116-8E1A-4A32-8FDA-A9D8581D2A85}" dt="2021-02-22T15:09:42.886" v="1608" actId="26606"/>
          <ac:spMkLst>
            <pc:docMk/>
            <pc:sldMk cId="2033026073" sldId="285"/>
            <ac:spMk id="82" creationId="{85016AEC-0320-4ED0-8ECB-FE11DDDFE17A}"/>
          </ac:spMkLst>
        </pc:spChg>
        <pc:spChg chg="add">
          <ac:chgData name="Michał Pyclik" userId="6d1d9512d460d1ef" providerId="LiveId" clId="{E3894116-8E1A-4A32-8FDA-A9D8581D2A85}" dt="2021-02-22T15:09:42.886" v="1608" actId="26606"/>
          <ac:spMkLst>
            <pc:docMk/>
            <pc:sldMk cId="2033026073" sldId="285"/>
            <ac:spMk id="84" creationId="{CCB2C00A-E659-4691-AFB4-28255172920B}"/>
          </ac:spMkLst>
        </pc:spChg>
        <pc:spChg chg="add">
          <ac:chgData name="Michał Pyclik" userId="6d1d9512d460d1ef" providerId="LiveId" clId="{E3894116-8E1A-4A32-8FDA-A9D8581D2A85}" dt="2021-02-22T15:09:42.886" v="1608" actId="26606"/>
          <ac:spMkLst>
            <pc:docMk/>
            <pc:sldMk cId="2033026073" sldId="285"/>
            <ac:spMk id="86" creationId="{B78FD84C-74B5-451D-8F0A-1E19EC3D9DAC}"/>
          </ac:spMkLst>
        </pc:spChg>
        <pc:graphicFrameChg chg="mod modGraphic">
          <ac:chgData name="Michał Pyclik" userId="6d1d9512d460d1ef" providerId="LiveId" clId="{E3894116-8E1A-4A32-8FDA-A9D8581D2A85}" dt="2021-02-22T15:09:54.416" v="1609" actId="14100"/>
          <ac:graphicFrameMkLst>
            <pc:docMk/>
            <pc:sldMk cId="2033026073" sldId="285"/>
            <ac:graphicFrameMk id="6" creationId="{F09277A2-25A7-43A4-80C6-D79664AEEEE5}"/>
          </ac:graphicFrameMkLst>
        </pc:graphicFrameChg>
        <pc:picChg chg="del">
          <ac:chgData name="Michał Pyclik" userId="6d1d9512d460d1ef" providerId="LiveId" clId="{E3894116-8E1A-4A32-8FDA-A9D8581D2A85}" dt="2021-02-22T15:09:40.769" v="1607" actId="478"/>
          <ac:picMkLst>
            <pc:docMk/>
            <pc:sldMk cId="2033026073" sldId="285"/>
            <ac:picMk id="1026" creationId="{D2D0497A-4017-469F-9399-7A79702C93B8}"/>
          </ac:picMkLst>
        </pc:picChg>
      </pc:sldChg>
      <pc:sldChg chg="addSp modSp mod">
        <pc:chgData name="Michał Pyclik" userId="6d1d9512d460d1ef" providerId="LiveId" clId="{E3894116-8E1A-4A32-8FDA-A9D8581D2A85}" dt="2021-02-22T15:09:36.266" v="1606" actId="20577"/>
        <pc:sldMkLst>
          <pc:docMk/>
          <pc:sldMk cId="2085891405" sldId="286"/>
        </pc:sldMkLst>
        <pc:spChg chg="add">
          <ac:chgData name="Michał Pyclik" userId="6d1d9512d460d1ef" providerId="LiveId" clId="{E3894116-8E1A-4A32-8FDA-A9D8581D2A85}" dt="2021-02-22T15:08:15.391" v="1480" actId="26606"/>
          <ac:spMkLst>
            <pc:docMk/>
            <pc:sldMk cId="2085891405" sldId="286"/>
            <ac:spMk id="11" creationId="{85016AEC-0320-4ED0-8ECB-FE11DDDFE17A}"/>
          </ac:spMkLst>
        </pc:spChg>
        <pc:spChg chg="add">
          <ac:chgData name="Michał Pyclik" userId="6d1d9512d460d1ef" providerId="LiveId" clId="{E3894116-8E1A-4A32-8FDA-A9D8581D2A85}" dt="2021-02-22T15:08:15.391" v="1480" actId="26606"/>
          <ac:spMkLst>
            <pc:docMk/>
            <pc:sldMk cId="2085891405" sldId="286"/>
            <ac:spMk id="13" creationId="{CCB2C00A-E659-4691-AFB4-28255172920B}"/>
          </ac:spMkLst>
        </pc:spChg>
        <pc:spChg chg="add">
          <ac:chgData name="Michał Pyclik" userId="6d1d9512d460d1ef" providerId="LiveId" clId="{E3894116-8E1A-4A32-8FDA-A9D8581D2A85}" dt="2021-02-22T15:08:15.391" v="1480" actId="26606"/>
          <ac:spMkLst>
            <pc:docMk/>
            <pc:sldMk cId="2085891405" sldId="286"/>
            <ac:spMk id="15" creationId="{B78FD84C-74B5-451D-8F0A-1E19EC3D9DAC}"/>
          </ac:spMkLst>
        </pc:spChg>
        <pc:graphicFrameChg chg="mod modGraphic">
          <ac:chgData name="Michał Pyclik" userId="6d1d9512d460d1ef" providerId="LiveId" clId="{E3894116-8E1A-4A32-8FDA-A9D8581D2A85}" dt="2021-02-22T15:09:36.266" v="1606" actId="20577"/>
          <ac:graphicFrameMkLst>
            <pc:docMk/>
            <pc:sldMk cId="2085891405" sldId="286"/>
            <ac:graphicFrameMk id="6" creationId="{F09277A2-25A7-43A4-80C6-D79664AEEEE5}"/>
          </ac:graphicFrameMkLst>
        </pc:graphicFrameChg>
      </pc:sldChg>
      <pc:sldChg chg="addSp delSp modSp mod setBg setClrOvrMap">
        <pc:chgData name="Michał Pyclik" userId="6d1d9512d460d1ef" providerId="LiveId" clId="{E3894116-8E1A-4A32-8FDA-A9D8581D2A85}" dt="2021-02-22T15:22:59.451" v="1895" actId="20577"/>
        <pc:sldMkLst>
          <pc:docMk/>
          <pc:sldMk cId="3819317856" sldId="287"/>
        </pc:sldMkLst>
        <pc:spChg chg="mod">
          <ac:chgData name="Michał Pyclik" userId="6d1d9512d460d1ef" providerId="LiveId" clId="{E3894116-8E1A-4A32-8FDA-A9D8581D2A85}" dt="2021-02-22T15:22:25.540" v="1888" actId="26606"/>
          <ac:spMkLst>
            <pc:docMk/>
            <pc:sldMk cId="3819317856" sldId="287"/>
            <ac:spMk id="2" creationId="{CAF01737-518B-4FF8-9E90-5C43C3F3688A}"/>
          </ac:spMkLst>
        </pc:spChg>
        <pc:spChg chg="mod ord">
          <ac:chgData name="Michał Pyclik" userId="6d1d9512d460d1ef" providerId="LiveId" clId="{E3894116-8E1A-4A32-8FDA-A9D8581D2A85}" dt="2021-02-22T15:22:59.451" v="1895" actId="20577"/>
          <ac:spMkLst>
            <pc:docMk/>
            <pc:sldMk cId="3819317856" sldId="287"/>
            <ac:spMk id="3" creationId="{1436EBC3-D4D5-4A89-9B48-F7A4500A65B7}"/>
          </ac:spMkLst>
        </pc:spChg>
        <pc:spChg chg="del">
          <ac:chgData name="Michał Pyclik" userId="6d1d9512d460d1ef" providerId="LiveId" clId="{E3894116-8E1A-4A32-8FDA-A9D8581D2A85}" dt="2021-02-22T15:22:25.540" v="1888" actId="26606"/>
          <ac:spMkLst>
            <pc:docMk/>
            <pc:sldMk cId="3819317856" sldId="287"/>
            <ac:spMk id="87" creationId="{201CC55D-ED54-4C5C-95E6-10947BD1103B}"/>
          </ac:spMkLst>
        </pc:spChg>
        <pc:spChg chg="del">
          <ac:chgData name="Michał Pyclik" userId="6d1d9512d460d1ef" providerId="LiveId" clId="{E3894116-8E1A-4A32-8FDA-A9D8581D2A85}" dt="2021-02-22T15:22:25.540" v="1888" actId="26606"/>
          <ac:spMkLst>
            <pc:docMk/>
            <pc:sldMk cId="3819317856" sldId="287"/>
            <ac:spMk id="93" creationId="{3873B707-463F-40B0-8227-E8CC6C67EB25}"/>
          </ac:spMkLst>
        </pc:spChg>
        <pc:spChg chg="del">
          <ac:chgData name="Michał Pyclik" userId="6d1d9512d460d1ef" providerId="LiveId" clId="{E3894116-8E1A-4A32-8FDA-A9D8581D2A85}" dt="2021-02-22T15:22:25.540" v="1888" actId="26606"/>
          <ac:spMkLst>
            <pc:docMk/>
            <pc:sldMk cId="3819317856" sldId="287"/>
            <ac:spMk id="95" creationId="{C13237C8-E62C-4F0D-A318-BD6FB6C2D138}"/>
          </ac:spMkLst>
        </pc:spChg>
        <pc:spChg chg="del">
          <ac:chgData name="Michał Pyclik" userId="6d1d9512d460d1ef" providerId="LiveId" clId="{E3894116-8E1A-4A32-8FDA-A9D8581D2A85}" dt="2021-02-22T15:22:25.540" v="1888" actId="26606"/>
          <ac:spMkLst>
            <pc:docMk/>
            <pc:sldMk cId="3819317856" sldId="287"/>
            <ac:spMk id="97" creationId="{19C9EAEA-39D0-4B0E-A0EB-51E7B26740B1}"/>
          </ac:spMkLst>
        </pc:spChg>
        <pc:spChg chg="add del">
          <ac:chgData name="Michał Pyclik" userId="6d1d9512d460d1ef" providerId="LiveId" clId="{E3894116-8E1A-4A32-8FDA-A9D8581D2A85}" dt="2021-02-22T15:22:48.753" v="1891" actId="26606"/>
          <ac:spMkLst>
            <pc:docMk/>
            <pc:sldMk cId="3819317856" sldId="287"/>
            <ac:spMk id="135" creationId="{357DD0D3-F869-46D0-944C-6EC60E19E351}"/>
          </ac:spMkLst>
        </pc:spChg>
        <pc:spChg chg="add">
          <ac:chgData name="Michał Pyclik" userId="6d1d9512d460d1ef" providerId="LiveId" clId="{E3894116-8E1A-4A32-8FDA-A9D8581D2A85}" dt="2021-02-22T15:22:48.753" v="1891" actId="26606"/>
          <ac:spMkLst>
            <pc:docMk/>
            <pc:sldMk cId="3819317856" sldId="287"/>
            <ac:spMk id="192" creationId="{357DD0D3-F869-46D0-944C-6EC60E19E351}"/>
          </ac:spMkLst>
        </pc:spChg>
        <pc:grpChg chg="del">
          <ac:chgData name="Michał Pyclik" userId="6d1d9512d460d1ef" providerId="LiveId" clId="{E3894116-8E1A-4A32-8FDA-A9D8581D2A85}" dt="2021-02-22T15:22:25.540" v="1888" actId="26606"/>
          <ac:grpSpMkLst>
            <pc:docMk/>
            <pc:sldMk cId="3819317856" sldId="287"/>
            <ac:grpSpMk id="89" creationId="{1DE889C7-FAD6-4397-98E2-05D503484459}"/>
          </ac:grpSpMkLst>
        </pc:grpChg>
        <pc:picChg chg="del">
          <ac:chgData name="Michał Pyclik" userId="6d1d9512d460d1ef" providerId="LiveId" clId="{E3894116-8E1A-4A32-8FDA-A9D8581D2A85}" dt="2021-02-22T15:21:15.992" v="1865" actId="478"/>
          <ac:picMkLst>
            <pc:docMk/>
            <pc:sldMk cId="3819317856" sldId="287"/>
            <ac:picMk id="5" creationId="{A852E134-252D-478B-A811-B63138D09678}"/>
          </ac:picMkLst>
        </pc:picChg>
        <pc:picChg chg="add del mod">
          <ac:chgData name="Michał Pyclik" userId="6d1d9512d460d1ef" providerId="LiveId" clId="{E3894116-8E1A-4A32-8FDA-A9D8581D2A85}" dt="2021-02-22T15:22:31.322" v="1889" actId="478"/>
          <ac:picMkLst>
            <pc:docMk/>
            <pc:sldMk cId="3819317856" sldId="287"/>
            <ac:picMk id="1026" creationId="{76DFF849-8152-4820-858D-ADFB6355D76B}"/>
          </ac:picMkLst>
        </pc:picChg>
        <pc:picChg chg="add mod">
          <ac:chgData name="Michał Pyclik" userId="6d1d9512d460d1ef" providerId="LiveId" clId="{E3894116-8E1A-4A32-8FDA-A9D8581D2A85}" dt="2021-02-22T15:22:48.753" v="1891" actId="26606"/>
          <ac:picMkLst>
            <pc:docMk/>
            <pc:sldMk cId="3819317856" sldId="287"/>
            <ac:picMk id="1028" creationId="{40198F06-D04D-41FF-A4F2-B417765BD415}"/>
          </ac:picMkLst>
        </pc:picChg>
      </pc:sldChg>
      <pc:sldChg chg="modSp mod">
        <pc:chgData name="Michał Pyclik" userId="6d1d9512d460d1ef" providerId="LiveId" clId="{E3894116-8E1A-4A32-8FDA-A9D8581D2A85}" dt="2021-02-22T15:31:15.691" v="1958" actId="20577"/>
        <pc:sldMkLst>
          <pc:docMk/>
          <pc:sldMk cId="1766253362" sldId="291"/>
        </pc:sldMkLst>
        <pc:spChg chg="mod">
          <ac:chgData name="Michał Pyclik" userId="6d1d9512d460d1ef" providerId="LiveId" clId="{E3894116-8E1A-4A32-8FDA-A9D8581D2A85}" dt="2021-02-22T15:31:15.691" v="1958" actId="20577"/>
          <ac:spMkLst>
            <pc:docMk/>
            <pc:sldMk cId="1766253362" sldId="291"/>
            <ac:spMk id="3" creationId="{1436EBC3-D4D5-4A89-9B48-F7A4500A65B7}"/>
          </ac:spMkLst>
        </pc:spChg>
      </pc:sldChg>
      <pc:sldChg chg="addSp delSp modSp mod">
        <pc:chgData name="Michał Pyclik" userId="6d1d9512d460d1ef" providerId="LiveId" clId="{E3894116-8E1A-4A32-8FDA-A9D8581D2A85}" dt="2021-02-22T15:02:22.381" v="872" actId="20577"/>
        <pc:sldMkLst>
          <pc:docMk/>
          <pc:sldMk cId="4253730854" sldId="293"/>
        </pc:sldMkLst>
        <pc:spChg chg="del">
          <ac:chgData name="Michał Pyclik" userId="6d1d9512d460d1ef" providerId="LiveId" clId="{E3894116-8E1A-4A32-8FDA-A9D8581D2A85}" dt="2021-02-22T15:01:08.551" v="687" actId="478"/>
          <ac:spMkLst>
            <pc:docMk/>
            <pc:sldMk cId="4253730854" sldId="293"/>
            <ac:spMk id="2" creationId="{5D3F5FEC-ED95-4A5D-85A1-B4CDC294F0B9}"/>
          </ac:spMkLst>
        </pc:spChg>
        <pc:spChg chg="mod ord">
          <ac:chgData name="Michał Pyclik" userId="6d1d9512d460d1ef" providerId="LiveId" clId="{E3894116-8E1A-4A32-8FDA-A9D8581D2A85}" dt="2021-02-22T15:02:22.381" v="872" actId="20577"/>
          <ac:spMkLst>
            <pc:docMk/>
            <pc:sldMk cId="4253730854" sldId="293"/>
            <ac:spMk id="3" creationId="{DB63770A-FD3D-4F81-816A-2DEB60991919}"/>
          </ac:spMkLst>
        </pc:spChg>
        <pc:spChg chg="add mod">
          <ac:chgData name="Michał Pyclik" userId="6d1d9512d460d1ef" providerId="LiveId" clId="{E3894116-8E1A-4A32-8FDA-A9D8581D2A85}" dt="2021-02-22T15:01:17.735" v="707" actId="20577"/>
          <ac:spMkLst>
            <pc:docMk/>
            <pc:sldMk cId="4253730854" sldId="293"/>
            <ac:spMk id="5" creationId="{E3120835-199C-4106-8FAF-5402545536CC}"/>
          </ac:spMkLst>
        </pc:spChg>
        <pc:spChg chg="del">
          <ac:chgData name="Michał Pyclik" userId="6d1d9512d460d1ef" providerId="LiveId" clId="{E3894116-8E1A-4A32-8FDA-A9D8581D2A85}" dt="2021-02-22T15:01:10.651" v="688" actId="26606"/>
          <ac:spMkLst>
            <pc:docMk/>
            <pc:sldMk cId="4253730854" sldId="293"/>
            <ac:spMk id="76" creationId="{907EF6B7-1338-4443-8C46-6A318D952DFD}"/>
          </ac:spMkLst>
        </pc:spChg>
        <pc:spChg chg="del">
          <ac:chgData name="Michał Pyclik" userId="6d1d9512d460d1ef" providerId="LiveId" clId="{E3894116-8E1A-4A32-8FDA-A9D8581D2A85}" dt="2021-02-22T15:01:10.651" v="688" actId="26606"/>
          <ac:spMkLst>
            <pc:docMk/>
            <pc:sldMk cId="4253730854" sldId="293"/>
            <ac:spMk id="78" creationId="{DAAE4CDD-124C-4DCF-9584-B6033B545DD5}"/>
          </ac:spMkLst>
        </pc:spChg>
        <pc:spChg chg="del">
          <ac:chgData name="Michał Pyclik" userId="6d1d9512d460d1ef" providerId="LiveId" clId="{E3894116-8E1A-4A32-8FDA-A9D8581D2A85}" dt="2021-02-22T15:01:10.651" v="688" actId="26606"/>
          <ac:spMkLst>
            <pc:docMk/>
            <pc:sldMk cId="4253730854" sldId="293"/>
            <ac:spMk id="80" creationId="{081E4A58-353D-44AE-B2FC-2A74E2E400F7}"/>
          </ac:spMkLst>
        </pc:spChg>
        <pc:spChg chg="add">
          <ac:chgData name="Michał Pyclik" userId="6d1d9512d460d1ef" providerId="LiveId" clId="{E3894116-8E1A-4A32-8FDA-A9D8581D2A85}" dt="2021-02-22T15:01:10.651" v="688" actId="26606"/>
          <ac:spMkLst>
            <pc:docMk/>
            <pc:sldMk cId="4253730854" sldId="293"/>
            <ac:spMk id="85" creationId="{D55CD764-972B-4CA5-A885-53E55C63E174}"/>
          </ac:spMkLst>
        </pc:spChg>
        <pc:spChg chg="add">
          <ac:chgData name="Michał Pyclik" userId="6d1d9512d460d1ef" providerId="LiveId" clId="{E3894116-8E1A-4A32-8FDA-A9D8581D2A85}" dt="2021-02-22T15:01:10.651" v="688" actId="26606"/>
          <ac:spMkLst>
            <pc:docMk/>
            <pc:sldMk cId="4253730854" sldId="293"/>
            <ac:spMk id="87" creationId="{34165AB3-7006-4430-BCE3-25476BE13322}"/>
          </ac:spMkLst>
        </pc:spChg>
        <pc:spChg chg="add">
          <ac:chgData name="Michał Pyclik" userId="6d1d9512d460d1ef" providerId="LiveId" clId="{E3894116-8E1A-4A32-8FDA-A9D8581D2A85}" dt="2021-02-22T15:01:10.651" v="688" actId="26606"/>
          <ac:spMkLst>
            <pc:docMk/>
            <pc:sldMk cId="4253730854" sldId="293"/>
            <ac:spMk id="111" creationId="{E3E51905-F374-4E1A-97CF-B741584B74D5}"/>
          </ac:spMkLst>
        </pc:spChg>
        <pc:grpChg chg="add">
          <ac:chgData name="Michał Pyclik" userId="6d1d9512d460d1ef" providerId="LiveId" clId="{E3894116-8E1A-4A32-8FDA-A9D8581D2A85}" dt="2021-02-22T15:01:10.651" v="688" actId="26606"/>
          <ac:grpSpMkLst>
            <pc:docMk/>
            <pc:sldMk cId="4253730854" sldId="293"/>
            <ac:grpSpMk id="89" creationId="{C57F67D8-2BFF-4661-AFAF-E2CE8B7DCE81}"/>
          </ac:grpSpMkLst>
        </pc:grpChg>
      </pc:sldChg>
      <pc:sldChg chg="del">
        <pc:chgData name="Michał Pyclik" userId="6d1d9512d460d1ef" providerId="LiveId" clId="{E3894116-8E1A-4A32-8FDA-A9D8581D2A85}" dt="2021-02-22T15:04:31.341" v="1277" actId="47"/>
        <pc:sldMkLst>
          <pc:docMk/>
          <pc:sldMk cId="4058098584" sldId="294"/>
        </pc:sldMkLst>
      </pc:sldChg>
      <pc:sldChg chg="addSp delSp modSp mod setBg setClrOvrMap">
        <pc:chgData name="Michał Pyclik" userId="6d1d9512d460d1ef" providerId="LiveId" clId="{E3894116-8E1A-4A32-8FDA-A9D8581D2A85}" dt="2021-02-22T15:20:41.572" v="1864" actId="403"/>
        <pc:sldMkLst>
          <pc:docMk/>
          <pc:sldMk cId="4209463065" sldId="295"/>
        </pc:sldMkLst>
        <pc:spChg chg="mod">
          <ac:chgData name="Michał Pyclik" userId="6d1d9512d460d1ef" providerId="LiveId" clId="{E3894116-8E1A-4A32-8FDA-A9D8581D2A85}" dt="2021-02-22T15:20:24.365" v="1856" actId="26606"/>
          <ac:spMkLst>
            <pc:docMk/>
            <pc:sldMk cId="4209463065" sldId="295"/>
            <ac:spMk id="2" creationId="{CAF01737-518B-4FF8-9E90-5C43C3F3688A}"/>
          </ac:spMkLst>
        </pc:spChg>
        <pc:spChg chg="mod">
          <ac:chgData name="Michał Pyclik" userId="6d1d9512d460d1ef" providerId="LiveId" clId="{E3894116-8E1A-4A32-8FDA-A9D8581D2A85}" dt="2021-02-22T15:20:41.572" v="1864" actId="403"/>
          <ac:spMkLst>
            <pc:docMk/>
            <pc:sldMk cId="4209463065" sldId="295"/>
            <ac:spMk id="3" creationId="{1436EBC3-D4D5-4A89-9B48-F7A4500A65B7}"/>
          </ac:spMkLst>
        </pc:spChg>
        <pc:spChg chg="del">
          <ac:chgData name="Michał Pyclik" userId="6d1d9512d460d1ef" providerId="LiveId" clId="{E3894116-8E1A-4A32-8FDA-A9D8581D2A85}" dt="2021-02-22T15:20:24.365" v="1856" actId="26606"/>
          <ac:spMkLst>
            <pc:docMk/>
            <pc:sldMk cId="4209463065" sldId="295"/>
            <ac:spMk id="80" creationId="{907EF6B7-1338-4443-8C46-6A318D952DFD}"/>
          </ac:spMkLst>
        </pc:spChg>
        <pc:spChg chg="del">
          <ac:chgData name="Michał Pyclik" userId="6d1d9512d460d1ef" providerId="LiveId" clId="{E3894116-8E1A-4A32-8FDA-A9D8581D2A85}" dt="2021-02-22T15:20:24.365" v="1856" actId="26606"/>
          <ac:spMkLst>
            <pc:docMk/>
            <pc:sldMk cId="4209463065" sldId="295"/>
            <ac:spMk id="82" creationId="{DAAE4CDD-124C-4DCF-9584-B6033B545DD5}"/>
          </ac:spMkLst>
        </pc:spChg>
        <pc:spChg chg="del">
          <ac:chgData name="Michał Pyclik" userId="6d1d9512d460d1ef" providerId="LiveId" clId="{E3894116-8E1A-4A32-8FDA-A9D8581D2A85}" dt="2021-02-22T15:20:24.365" v="1856" actId="26606"/>
          <ac:spMkLst>
            <pc:docMk/>
            <pc:sldMk cId="4209463065" sldId="295"/>
            <ac:spMk id="84" creationId="{081E4A58-353D-44AE-B2FC-2A74E2E400F7}"/>
          </ac:spMkLst>
        </pc:spChg>
        <pc:spChg chg="add">
          <ac:chgData name="Michał Pyclik" userId="6d1d9512d460d1ef" providerId="LiveId" clId="{E3894116-8E1A-4A32-8FDA-A9D8581D2A85}" dt="2021-02-22T15:20:24.365" v="1856" actId="26606"/>
          <ac:spMkLst>
            <pc:docMk/>
            <pc:sldMk cId="4209463065" sldId="295"/>
            <ac:spMk id="89" creationId="{EA67B5B4-3A24-436E-B663-1B2EBFF8A0CD}"/>
          </ac:spMkLst>
        </pc:spChg>
        <pc:spChg chg="add">
          <ac:chgData name="Michał Pyclik" userId="6d1d9512d460d1ef" providerId="LiveId" clId="{E3894116-8E1A-4A32-8FDA-A9D8581D2A85}" dt="2021-02-22T15:20:24.365" v="1856" actId="26606"/>
          <ac:spMkLst>
            <pc:docMk/>
            <pc:sldMk cId="4209463065" sldId="295"/>
            <ac:spMk id="91" creationId="{987FDF89-C993-41F4-A1B8-DBAFF16008A9}"/>
          </ac:spMkLst>
        </pc:spChg>
        <pc:spChg chg="add">
          <ac:chgData name="Michał Pyclik" userId="6d1d9512d460d1ef" providerId="LiveId" clId="{E3894116-8E1A-4A32-8FDA-A9D8581D2A85}" dt="2021-02-22T15:20:24.365" v="1856" actId="26606"/>
          <ac:spMkLst>
            <pc:docMk/>
            <pc:sldMk cId="4209463065" sldId="295"/>
            <ac:spMk id="93" creationId="{64E585EA-75FD-4025-8270-F66A58A15CDA}"/>
          </ac:spMkLst>
        </pc:spChg>
      </pc:sldChg>
      <pc:sldChg chg="del">
        <pc:chgData name="Michał Pyclik" userId="6d1d9512d460d1ef" providerId="LiveId" clId="{E3894116-8E1A-4A32-8FDA-A9D8581D2A85}" dt="2021-02-22T15:16:23.892" v="1612" actId="47"/>
        <pc:sldMkLst>
          <pc:docMk/>
          <pc:sldMk cId="2565220308" sldId="296"/>
        </pc:sldMkLst>
      </pc:sldChg>
      <pc:sldChg chg="del">
        <pc:chgData name="Michał Pyclik" userId="6d1d9512d460d1ef" providerId="LiveId" clId="{E3894116-8E1A-4A32-8FDA-A9D8581D2A85}" dt="2021-02-22T15:16:23.892" v="1612" actId="47"/>
        <pc:sldMkLst>
          <pc:docMk/>
          <pc:sldMk cId="1602171805" sldId="297"/>
        </pc:sldMkLst>
      </pc:sldChg>
      <pc:sldChg chg="del">
        <pc:chgData name="Michał Pyclik" userId="6d1d9512d460d1ef" providerId="LiveId" clId="{E3894116-8E1A-4A32-8FDA-A9D8581D2A85}" dt="2021-02-22T15:16:23.892" v="1612" actId="47"/>
        <pc:sldMkLst>
          <pc:docMk/>
          <pc:sldMk cId="3483228310" sldId="298"/>
        </pc:sldMkLst>
      </pc:sldChg>
      <pc:sldChg chg="modSp add mod">
        <pc:chgData name="Michał Pyclik" userId="6d1d9512d460d1ef" providerId="LiveId" clId="{E3894116-8E1A-4A32-8FDA-A9D8581D2A85}" dt="2021-02-22T14:59:05.621" v="318" actId="12"/>
        <pc:sldMkLst>
          <pc:docMk/>
          <pc:sldMk cId="2322139948" sldId="299"/>
        </pc:sldMkLst>
        <pc:spChg chg="mod">
          <ac:chgData name="Michał Pyclik" userId="6d1d9512d460d1ef" providerId="LiveId" clId="{E3894116-8E1A-4A32-8FDA-A9D8581D2A85}" dt="2021-02-22T14:59:05.621" v="318" actId="12"/>
          <ac:spMkLst>
            <pc:docMk/>
            <pc:sldMk cId="2322139948" sldId="299"/>
            <ac:spMk id="3" creationId="{4B5461AA-E8EA-417D-BE93-092285967559}"/>
          </ac:spMkLst>
        </pc:spChg>
      </pc:sldChg>
      <pc:sldChg chg="modSp add mod">
        <pc:chgData name="Michał Pyclik" userId="6d1d9512d460d1ef" providerId="LiveId" clId="{E3894116-8E1A-4A32-8FDA-A9D8581D2A85}" dt="2021-02-22T15:04:27.086" v="1276" actId="20577"/>
        <pc:sldMkLst>
          <pc:docMk/>
          <pc:sldMk cId="955082639" sldId="300"/>
        </pc:sldMkLst>
        <pc:spChg chg="mod">
          <ac:chgData name="Michał Pyclik" userId="6d1d9512d460d1ef" providerId="LiveId" clId="{E3894116-8E1A-4A32-8FDA-A9D8581D2A85}" dt="2021-02-22T15:04:27.086" v="1276" actId="20577"/>
          <ac:spMkLst>
            <pc:docMk/>
            <pc:sldMk cId="955082639" sldId="300"/>
            <ac:spMk id="3" creationId="{DB63770A-FD3D-4F81-816A-2DEB60991919}"/>
          </ac:spMkLst>
        </pc:spChg>
      </pc:sldChg>
      <pc:sldChg chg="addSp delSp modSp add mod setBg setClrOvrMap delDesignElem">
        <pc:chgData name="Michał Pyclik" userId="6d1d9512d460d1ef" providerId="LiveId" clId="{E3894116-8E1A-4A32-8FDA-A9D8581D2A85}" dt="2021-02-22T15:24:20.799" v="1906" actId="26606"/>
        <pc:sldMkLst>
          <pc:docMk/>
          <pc:sldMk cId="4003962120" sldId="301"/>
        </pc:sldMkLst>
        <pc:spChg chg="mod">
          <ac:chgData name="Michał Pyclik" userId="6d1d9512d460d1ef" providerId="LiveId" clId="{E3894116-8E1A-4A32-8FDA-A9D8581D2A85}" dt="2021-02-22T15:24:20.799" v="1906" actId="26606"/>
          <ac:spMkLst>
            <pc:docMk/>
            <pc:sldMk cId="4003962120" sldId="301"/>
            <ac:spMk id="2" creationId="{CAF01737-518B-4FF8-9E90-5C43C3F3688A}"/>
          </ac:spMkLst>
        </pc:spChg>
        <pc:spChg chg="mod ord">
          <ac:chgData name="Michał Pyclik" userId="6d1d9512d460d1ef" providerId="LiveId" clId="{E3894116-8E1A-4A32-8FDA-A9D8581D2A85}" dt="2021-02-22T15:24:20.799" v="1906" actId="26606"/>
          <ac:spMkLst>
            <pc:docMk/>
            <pc:sldMk cId="4003962120" sldId="301"/>
            <ac:spMk id="3" creationId="{1436EBC3-D4D5-4A89-9B48-F7A4500A65B7}"/>
          </ac:spMkLst>
        </pc:spChg>
        <pc:spChg chg="add">
          <ac:chgData name="Michał Pyclik" userId="6d1d9512d460d1ef" providerId="LiveId" clId="{E3894116-8E1A-4A32-8FDA-A9D8581D2A85}" dt="2021-02-22T15:24:20.799" v="1906" actId="26606"/>
          <ac:spMkLst>
            <pc:docMk/>
            <pc:sldMk cId="4003962120" sldId="301"/>
            <ac:spMk id="71" creationId="{9B76D444-2756-434F-AE61-96D69830C13E}"/>
          </ac:spMkLst>
        </pc:spChg>
        <pc:spChg chg="del">
          <ac:chgData name="Michał Pyclik" userId="6d1d9512d460d1ef" providerId="LiveId" clId="{E3894116-8E1A-4A32-8FDA-A9D8581D2A85}" dt="2021-02-22T15:23:17.493" v="1897"/>
          <ac:spMkLst>
            <pc:docMk/>
            <pc:sldMk cId="4003962120" sldId="301"/>
            <ac:spMk id="192" creationId="{357DD0D3-F869-46D0-944C-6EC60E19E351}"/>
          </ac:spMkLst>
        </pc:spChg>
        <pc:picChg chg="del">
          <ac:chgData name="Michał Pyclik" userId="6d1d9512d460d1ef" providerId="LiveId" clId="{E3894116-8E1A-4A32-8FDA-A9D8581D2A85}" dt="2021-02-22T15:23:54.876" v="1904" actId="478"/>
          <ac:picMkLst>
            <pc:docMk/>
            <pc:sldMk cId="4003962120" sldId="301"/>
            <ac:picMk id="1028" creationId="{40198F06-D04D-41FF-A4F2-B417765BD415}"/>
          </ac:picMkLst>
        </pc:picChg>
        <pc:picChg chg="add mod">
          <ac:chgData name="Michał Pyclik" userId="6d1d9512d460d1ef" providerId="LiveId" clId="{E3894116-8E1A-4A32-8FDA-A9D8581D2A85}" dt="2021-02-22T15:24:20.799" v="1906" actId="26606"/>
          <ac:picMkLst>
            <pc:docMk/>
            <pc:sldMk cId="4003962120" sldId="301"/>
            <ac:picMk id="2050" creationId="{8778D4FE-D500-4279-BDF5-528EAD3E9983}"/>
          </ac:picMkLst>
        </pc:picChg>
        <pc:cxnChg chg="add">
          <ac:chgData name="Michał Pyclik" userId="6d1d9512d460d1ef" providerId="LiveId" clId="{E3894116-8E1A-4A32-8FDA-A9D8581D2A85}" dt="2021-02-22T15:24:20.799" v="1906" actId="26606"/>
          <ac:cxnSpMkLst>
            <pc:docMk/>
            <pc:sldMk cId="4003962120" sldId="301"/>
            <ac:cxnSpMk id="73" creationId="{CF8F36E2-BBE5-43FE-822F-AD8CAE08C071}"/>
          </ac:cxnSpMkLst>
        </pc:cxnChg>
      </pc:sldChg>
      <pc:sldChg chg="addSp delSp modSp add mod">
        <pc:chgData name="Michał Pyclik" userId="6d1d9512d460d1ef" providerId="LiveId" clId="{E3894116-8E1A-4A32-8FDA-A9D8581D2A85}" dt="2021-02-22T15:25:44.188" v="1913" actId="26606"/>
        <pc:sldMkLst>
          <pc:docMk/>
          <pc:sldMk cId="1880554700" sldId="302"/>
        </pc:sldMkLst>
        <pc:spChg chg="mod">
          <ac:chgData name="Michał Pyclik" userId="6d1d9512d460d1ef" providerId="LiveId" clId="{E3894116-8E1A-4A32-8FDA-A9D8581D2A85}" dt="2021-02-22T15:25:44.188" v="1913" actId="26606"/>
          <ac:spMkLst>
            <pc:docMk/>
            <pc:sldMk cId="1880554700" sldId="302"/>
            <ac:spMk id="2" creationId="{CAF01737-518B-4FF8-9E90-5C43C3F3688A}"/>
          </ac:spMkLst>
        </pc:spChg>
        <pc:spChg chg="mod ord">
          <ac:chgData name="Michał Pyclik" userId="6d1d9512d460d1ef" providerId="LiveId" clId="{E3894116-8E1A-4A32-8FDA-A9D8581D2A85}" dt="2021-02-22T15:25:44.188" v="1913" actId="26606"/>
          <ac:spMkLst>
            <pc:docMk/>
            <pc:sldMk cId="1880554700" sldId="302"/>
            <ac:spMk id="3" creationId="{1436EBC3-D4D5-4A89-9B48-F7A4500A65B7}"/>
          </ac:spMkLst>
        </pc:spChg>
        <pc:spChg chg="del">
          <ac:chgData name="Michał Pyclik" userId="6d1d9512d460d1ef" providerId="LiveId" clId="{E3894116-8E1A-4A32-8FDA-A9D8581D2A85}" dt="2021-02-22T15:25:44.188" v="1913" actId="26606"/>
          <ac:spMkLst>
            <pc:docMk/>
            <pc:sldMk cId="1880554700" sldId="302"/>
            <ac:spMk id="71" creationId="{9B76D444-2756-434F-AE61-96D69830C13E}"/>
          </ac:spMkLst>
        </pc:spChg>
        <pc:spChg chg="add">
          <ac:chgData name="Michał Pyclik" userId="6d1d9512d460d1ef" providerId="LiveId" clId="{E3894116-8E1A-4A32-8FDA-A9D8581D2A85}" dt="2021-02-22T15:25:44.188" v="1913" actId="26606"/>
          <ac:spMkLst>
            <pc:docMk/>
            <pc:sldMk cId="1880554700" sldId="302"/>
            <ac:spMk id="135" creationId="{9B76D444-2756-434F-AE61-96D69830C13E}"/>
          </ac:spMkLst>
        </pc:spChg>
        <pc:picChg chg="del">
          <ac:chgData name="Michał Pyclik" userId="6d1d9512d460d1ef" providerId="LiveId" clId="{E3894116-8E1A-4A32-8FDA-A9D8581D2A85}" dt="2021-02-22T15:25:41.108" v="1911" actId="478"/>
          <ac:picMkLst>
            <pc:docMk/>
            <pc:sldMk cId="1880554700" sldId="302"/>
            <ac:picMk id="2050" creationId="{8778D4FE-D500-4279-BDF5-528EAD3E9983}"/>
          </ac:picMkLst>
        </pc:picChg>
        <pc:picChg chg="add mod">
          <ac:chgData name="Michał Pyclik" userId="6d1d9512d460d1ef" providerId="LiveId" clId="{E3894116-8E1A-4A32-8FDA-A9D8581D2A85}" dt="2021-02-22T15:25:44.188" v="1913" actId="26606"/>
          <ac:picMkLst>
            <pc:docMk/>
            <pc:sldMk cId="1880554700" sldId="302"/>
            <ac:picMk id="3074" creationId="{36AA01CE-8D6D-419F-B35C-43034B006D6E}"/>
          </ac:picMkLst>
        </pc:picChg>
        <pc:cxnChg chg="del">
          <ac:chgData name="Michał Pyclik" userId="6d1d9512d460d1ef" providerId="LiveId" clId="{E3894116-8E1A-4A32-8FDA-A9D8581D2A85}" dt="2021-02-22T15:25:44.188" v="1913" actId="26606"/>
          <ac:cxnSpMkLst>
            <pc:docMk/>
            <pc:sldMk cId="1880554700" sldId="302"/>
            <ac:cxnSpMk id="73" creationId="{CF8F36E2-BBE5-43FE-822F-AD8CAE08C071}"/>
          </ac:cxnSpMkLst>
        </pc:cxnChg>
        <pc:cxnChg chg="add">
          <ac:chgData name="Michał Pyclik" userId="6d1d9512d460d1ef" providerId="LiveId" clId="{E3894116-8E1A-4A32-8FDA-A9D8581D2A85}" dt="2021-02-22T15:25:44.188" v="1913" actId="26606"/>
          <ac:cxnSpMkLst>
            <pc:docMk/>
            <pc:sldMk cId="1880554700" sldId="302"/>
            <ac:cxnSpMk id="137" creationId="{CF8F36E2-BBE5-43FE-822F-AD8CAE08C071}"/>
          </ac:cxnSpMkLst>
        </pc:cxnChg>
      </pc:sldChg>
      <pc:sldChg chg="addSp delSp modSp add mod">
        <pc:chgData name="Michał Pyclik" userId="6d1d9512d460d1ef" providerId="LiveId" clId="{E3894116-8E1A-4A32-8FDA-A9D8581D2A85}" dt="2021-02-22T15:26:37.511" v="1921" actId="26606"/>
        <pc:sldMkLst>
          <pc:docMk/>
          <pc:sldMk cId="3432387136" sldId="303"/>
        </pc:sldMkLst>
        <pc:spChg chg="mod">
          <ac:chgData name="Michał Pyclik" userId="6d1d9512d460d1ef" providerId="LiveId" clId="{E3894116-8E1A-4A32-8FDA-A9D8581D2A85}" dt="2021-02-22T15:26:01.843" v="1915"/>
          <ac:spMkLst>
            <pc:docMk/>
            <pc:sldMk cId="3432387136" sldId="303"/>
            <ac:spMk id="2" creationId="{CAF01737-518B-4FF8-9E90-5C43C3F3688A}"/>
          </ac:spMkLst>
        </pc:spChg>
        <pc:spChg chg="mod ord">
          <ac:chgData name="Michał Pyclik" userId="6d1d9512d460d1ef" providerId="LiveId" clId="{E3894116-8E1A-4A32-8FDA-A9D8581D2A85}" dt="2021-02-22T15:26:37.511" v="1921" actId="26606"/>
          <ac:spMkLst>
            <pc:docMk/>
            <pc:sldMk cId="3432387136" sldId="303"/>
            <ac:spMk id="3" creationId="{1436EBC3-D4D5-4A89-9B48-F7A4500A65B7}"/>
          </ac:spMkLst>
        </pc:spChg>
        <pc:spChg chg="add">
          <ac:chgData name="Michał Pyclik" userId="6d1d9512d460d1ef" providerId="LiveId" clId="{E3894116-8E1A-4A32-8FDA-A9D8581D2A85}" dt="2021-02-22T15:26:37.511" v="1921" actId="26606"/>
          <ac:spMkLst>
            <pc:docMk/>
            <pc:sldMk cId="3432387136" sldId="303"/>
            <ac:spMk id="73" creationId="{9B76D444-2756-434F-AE61-96D69830C13E}"/>
          </ac:spMkLst>
        </pc:spChg>
        <pc:spChg chg="del">
          <ac:chgData name="Michał Pyclik" userId="6d1d9512d460d1ef" providerId="LiveId" clId="{E3894116-8E1A-4A32-8FDA-A9D8581D2A85}" dt="2021-02-22T15:26:37.511" v="1921" actId="26606"/>
          <ac:spMkLst>
            <pc:docMk/>
            <pc:sldMk cId="3432387136" sldId="303"/>
            <ac:spMk id="135" creationId="{9B76D444-2756-434F-AE61-96D69830C13E}"/>
          </ac:spMkLst>
        </pc:spChg>
        <pc:picChg chg="del">
          <ac:chgData name="Michał Pyclik" userId="6d1d9512d460d1ef" providerId="LiveId" clId="{E3894116-8E1A-4A32-8FDA-A9D8581D2A85}" dt="2021-02-22T15:26:32.627" v="1919" actId="478"/>
          <ac:picMkLst>
            <pc:docMk/>
            <pc:sldMk cId="3432387136" sldId="303"/>
            <ac:picMk id="3074" creationId="{36AA01CE-8D6D-419F-B35C-43034B006D6E}"/>
          </ac:picMkLst>
        </pc:picChg>
        <pc:picChg chg="add mod">
          <ac:chgData name="Michał Pyclik" userId="6d1d9512d460d1ef" providerId="LiveId" clId="{E3894116-8E1A-4A32-8FDA-A9D8581D2A85}" dt="2021-02-22T15:26:37.511" v="1921" actId="26606"/>
          <ac:picMkLst>
            <pc:docMk/>
            <pc:sldMk cId="3432387136" sldId="303"/>
            <ac:picMk id="4098" creationId="{DACA980B-B23B-4032-97E9-69CA04D87DFD}"/>
          </ac:picMkLst>
        </pc:picChg>
        <pc:cxnChg chg="add">
          <ac:chgData name="Michał Pyclik" userId="6d1d9512d460d1ef" providerId="LiveId" clId="{E3894116-8E1A-4A32-8FDA-A9D8581D2A85}" dt="2021-02-22T15:26:37.511" v="1921" actId="26606"/>
          <ac:cxnSpMkLst>
            <pc:docMk/>
            <pc:sldMk cId="3432387136" sldId="303"/>
            <ac:cxnSpMk id="75" creationId="{CF8F36E2-BBE5-43FE-822F-AD8CAE08C071}"/>
          </ac:cxnSpMkLst>
        </pc:cxnChg>
        <pc:cxnChg chg="del">
          <ac:chgData name="Michał Pyclik" userId="6d1d9512d460d1ef" providerId="LiveId" clId="{E3894116-8E1A-4A32-8FDA-A9D8581D2A85}" dt="2021-02-22T15:26:37.511" v="1921" actId="26606"/>
          <ac:cxnSpMkLst>
            <pc:docMk/>
            <pc:sldMk cId="3432387136" sldId="303"/>
            <ac:cxnSpMk id="137" creationId="{CF8F36E2-BBE5-43FE-822F-AD8CAE08C071}"/>
          </ac:cxnSpMkLst>
        </pc:cxnChg>
      </pc:sldChg>
      <pc:sldChg chg="addSp delSp modSp add mod">
        <pc:chgData name="Michał Pyclik" userId="6d1d9512d460d1ef" providerId="LiveId" clId="{E3894116-8E1A-4A32-8FDA-A9D8581D2A85}" dt="2021-02-22T15:27:52.148" v="1930" actId="26606"/>
        <pc:sldMkLst>
          <pc:docMk/>
          <pc:sldMk cId="3060252300" sldId="304"/>
        </pc:sldMkLst>
        <pc:spChg chg="mod">
          <ac:chgData name="Michał Pyclik" userId="6d1d9512d460d1ef" providerId="LiveId" clId="{E3894116-8E1A-4A32-8FDA-A9D8581D2A85}" dt="2021-02-22T15:27:52.148" v="1930" actId="26606"/>
          <ac:spMkLst>
            <pc:docMk/>
            <pc:sldMk cId="3060252300" sldId="304"/>
            <ac:spMk id="2" creationId="{CAF01737-518B-4FF8-9E90-5C43C3F3688A}"/>
          </ac:spMkLst>
        </pc:spChg>
        <pc:spChg chg="mod ord">
          <ac:chgData name="Michał Pyclik" userId="6d1d9512d460d1ef" providerId="LiveId" clId="{E3894116-8E1A-4A32-8FDA-A9D8581D2A85}" dt="2021-02-22T15:27:52.148" v="1930" actId="26606"/>
          <ac:spMkLst>
            <pc:docMk/>
            <pc:sldMk cId="3060252300" sldId="304"/>
            <ac:spMk id="3" creationId="{1436EBC3-D4D5-4A89-9B48-F7A4500A65B7}"/>
          </ac:spMkLst>
        </pc:spChg>
        <pc:spChg chg="del">
          <ac:chgData name="Michał Pyclik" userId="6d1d9512d460d1ef" providerId="LiveId" clId="{E3894116-8E1A-4A32-8FDA-A9D8581D2A85}" dt="2021-02-22T15:27:52.148" v="1930" actId="26606"/>
          <ac:spMkLst>
            <pc:docMk/>
            <pc:sldMk cId="3060252300" sldId="304"/>
            <ac:spMk id="135" creationId="{9B76D444-2756-434F-AE61-96D69830C13E}"/>
          </ac:spMkLst>
        </pc:spChg>
        <pc:spChg chg="add">
          <ac:chgData name="Michał Pyclik" userId="6d1d9512d460d1ef" providerId="LiveId" clId="{E3894116-8E1A-4A32-8FDA-A9D8581D2A85}" dt="2021-02-22T15:27:52.148" v="1930" actId="26606"/>
          <ac:spMkLst>
            <pc:docMk/>
            <pc:sldMk cId="3060252300" sldId="304"/>
            <ac:spMk id="192" creationId="{9B76D444-2756-434F-AE61-96D69830C13E}"/>
          </ac:spMkLst>
        </pc:spChg>
        <pc:picChg chg="del">
          <ac:chgData name="Michał Pyclik" userId="6d1d9512d460d1ef" providerId="LiveId" clId="{E3894116-8E1A-4A32-8FDA-A9D8581D2A85}" dt="2021-02-22T15:27:47.060" v="1928" actId="478"/>
          <ac:picMkLst>
            <pc:docMk/>
            <pc:sldMk cId="3060252300" sldId="304"/>
            <ac:picMk id="3074" creationId="{36AA01CE-8D6D-419F-B35C-43034B006D6E}"/>
          </ac:picMkLst>
        </pc:picChg>
        <pc:picChg chg="add mod">
          <ac:chgData name="Michał Pyclik" userId="6d1d9512d460d1ef" providerId="LiveId" clId="{E3894116-8E1A-4A32-8FDA-A9D8581D2A85}" dt="2021-02-22T15:27:52.148" v="1930" actId="26606"/>
          <ac:picMkLst>
            <pc:docMk/>
            <pc:sldMk cId="3060252300" sldId="304"/>
            <ac:picMk id="5122" creationId="{7630BB3F-9424-4A82-A0DA-0B9B9B2A6BE7}"/>
          </ac:picMkLst>
        </pc:picChg>
        <pc:cxnChg chg="del">
          <ac:chgData name="Michał Pyclik" userId="6d1d9512d460d1ef" providerId="LiveId" clId="{E3894116-8E1A-4A32-8FDA-A9D8581D2A85}" dt="2021-02-22T15:27:52.148" v="1930" actId="26606"/>
          <ac:cxnSpMkLst>
            <pc:docMk/>
            <pc:sldMk cId="3060252300" sldId="304"/>
            <ac:cxnSpMk id="137" creationId="{CF8F36E2-BBE5-43FE-822F-AD8CAE08C071}"/>
          </ac:cxnSpMkLst>
        </pc:cxnChg>
        <pc:cxnChg chg="add">
          <ac:chgData name="Michał Pyclik" userId="6d1d9512d460d1ef" providerId="LiveId" clId="{E3894116-8E1A-4A32-8FDA-A9D8581D2A85}" dt="2021-02-22T15:27:52.148" v="1930" actId="26606"/>
          <ac:cxnSpMkLst>
            <pc:docMk/>
            <pc:sldMk cId="3060252300" sldId="304"/>
            <ac:cxnSpMk id="193" creationId="{CF8F36E2-BBE5-43FE-822F-AD8CAE08C071}"/>
          </ac:cxnSpMkLst>
        </pc:cxnChg>
      </pc:sldChg>
      <pc:sldChg chg="addSp delSp modSp add mod">
        <pc:chgData name="Michał Pyclik" userId="6d1d9512d460d1ef" providerId="LiveId" clId="{E3894116-8E1A-4A32-8FDA-A9D8581D2A85}" dt="2021-02-22T15:29:16.812" v="1940" actId="1076"/>
        <pc:sldMkLst>
          <pc:docMk/>
          <pc:sldMk cId="4251997184" sldId="305"/>
        </pc:sldMkLst>
        <pc:spChg chg="mod">
          <ac:chgData name="Michał Pyclik" userId="6d1d9512d460d1ef" providerId="LiveId" clId="{E3894116-8E1A-4A32-8FDA-A9D8581D2A85}" dt="2021-02-22T15:28:54.420" v="1935" actId="26606"/>
          <ac:spMkLst>
            <pc:docMk/>
            <pc:sldMk cId="4251997184" sldId="305"/>
            <ac:spMk id="2" creationId="{CAF01737-518B-4FF8-9E90-5C43C3F3688A}"/>
          </ac:spMkLst>
        </pc:spChg>
        <pc:spChg chg="mod ord">
          <ac:chgData name="Michał Pyclik" userId="6d1d9512d460d1ef" providerId="LiveId" clId="{E3894116-8E1A-4A32-8FDA-A9D8581D2A85}" dt="2021-02-22T15:29:07.206" v="1938" actId="26606"/>
          <ac:spMkLst>
            <pc:docMk/>
            <pc:sldMk cId="4251997184" sldId="305"/>
            <ac:spMk id="3" creationId="{1436EBC3-D4D5-4A89-9B48-F7A4500A65B7}"/>
          </ac:spMkLst>
        </pc:spChg>
        <pc:spChg chg="del">
          <ac:chgData name="Michał Pyclik" userId="6d1d9512d460d1ef" providerId="LiveId" clId="{E3894116-8E1A-4A32-8FDA-A9D8581D2A85}" dt="2021-02-22T15:28:54.420" v="1935" actId="26606"/>
          <ac:spMkLst>
            <pc:docMk/>
            <pc:sldMk cId="4251997184" sldId="305"/>
            <ac:spMk id="135" creationId="{9B76D444-2756-434F-AE61-96D69830C13E}"/>
          </ac:spMkLst>
        </pc:spChg>
        <pc:spChg chg="add del">
          <ac:chgData name="Michał Pyclik" userId="6d1d9512d460d1ef" providerId="LiveId" clId="{E3894116-8E1A-4A32-8FDA-A9D8581D2A85}" dt="2021-02-22T15:29:07.206" v="1938" actId="26606"/>
          <ac:spMkLst>
            <pc:docMk/>
            <pc:sldMk cId="4251997184" sldId="305"/>
            <ac:spMk id="192" creationId="{9B76D444-2756-434F-AE61-96D69830C13E}"/>
          </ac:spMkLst>
        </pc:spChg>
        <pc:spChg chg="add">
          <ac:chgData name="Michał Pyclik" userId="6d1d9512d460d1ef" providerId="LiveId" clId="{E3894116-8E1A-4A32-8FDA-A9D8581D2A85}" dt="2021-02-22T15:29:07.206" v="1938" actId="26606"/>
          <ac:spMkLst>
            <pc:docMk/>
            <pc:sldMk cId="4251997184" sldId="305"/>
            <ac:spMk id="6150" creationId="{9B76D444-2756-434F-AE61-96D69830C13E}"/>
          </ac:spMkLst>
        </pc:spChg>
        <pc:picChg chg="del">
          <ac:chgData name="Michał Pyclik" userId="6d1d9512d460d1ef" providerId="LiveId" clId="{E3894116-8E1A-4A32-8FDA-A9D8581D2A85}" dt="2021-02-22T15:28:18.012" v="1933" actId="478"/>
          <ac:picMkLst>
            <pc:docMk/>
            <pc:sldMk cId="4251997184" sldId="305"/>
            <ac:picMk id="3074" creationId="{36AA01CE-8D6D-419F-B35C-43034B006D6E}"/>
          </ac:picMkLst>
        </pc:picChg>
        <pc:picChg chg="add del mod">
          <ac:chgData name="Michał Pyclik" userId="6d1d9512d460d1ef" providerId="LiveId" clId="{E3894116-8E1A-4A32-8FDA-A9D8581D2A85}" dt="2021-02-22T15:29:02.992" v="1936" actId="478"/>
          <ac:picMkLst>
            <pc:docMk/>
            <pc:sldMk cId="4251997184" sldId="305"/>
            <ac:picMk id="6146" creationId="{EB6FA150-85FF-486C-86B1-C29500DC8152}"/>
          </ac:picMkLst>
        </pc:picChg>
        <pc:picChg chg="add mod">
          <ac:chgData name="Michał Pyclik" userId="6d1d9512d460d1ef" providerId="LiveId" clId="{E3894116-8E1A-4A32-8FDA-A9D8581D2A85}" dt="2021-02-22T15:29:16.812" v="1940" actId="1076"/>
          <ac:picMkLst>
            <pc:docMk/>
            <pc:sldMk cId="4251997184" sldId="305"/>
            <ac:picMk id="6148" creationId="{E17E5200-82E4-4851-8539-7DD893DCA561}"/>
          </ac:picMkLst>
        </pc:picChg>
        <pc:cxnChg chg="del">
          <ac:chgData name="Michał Pyclik" userId="6d1d9512d460d1ef" providerId="LiveId" clId="{E3894116-8E1A-4A32-8FDA-A9D8581D2A85}" dt="2021-02-22T15:28:54.420" v="1935" actId="26606"/>
          <ac:cxnSpMkLst>
            <pc:docMk/>
            <pc:sldMk cId="4251997184" sldId="305"/>
            <ac:cxnSpMk id="137" creationId="{CF8F36E2-BBE5-43FE-822F-AD8CAE08C071}"/>
          </ac:cxnSpMkLst>
        </pc:cxnChg>
        <pc:cxnChg chg="add">
          <ac:chgData name="Michał Pyclik" userId="6d1d9512d460d1ef" providerId="LiveId" clId="{E3894116-8E1A-4A32-8FDA-A9D8581D2A85}" dt="2021-02-22T15:29:07.206" v="1938" actId="26606"/>
          <ac:cxnSpMkLst>
            <pc:docMk/>
            <pc:sldMk cId="4251997184" sldId="305"/>
            <ac:cxnSpMk id="139" creationId="{CF8F36E2-BBE5-43FE-822F-AD8CAE08C071}"/>
          </ac:cxnSpMkLst>
        </pc:cxnChg>
        <pc:cxnChg chg="add del">
          <ac:chgData name="Michał Pyclik" userId="6d1d9512d460d1ef" providerId="LiveId" clId="{E3894116-8E1A-4A32-8FDA-A9D8581D2A85}" dt="2021-02-22T15:29:07.206" v="1938" actId="26606"/>
          <ac:cxnSpMkLst>
            <pc:docMk/>
            <pc:sldMk cId="4251997184" sldId="305"/>
            <ac:cxnSpMk id="193" creationId="{CF8F36E2-BBE5-43FE-822F-AD8CAE08C071}"/>
          </ac:cxnSpMkLst>
        </pc:cxnChg>
      </pc:sldChg>
    </pc:docChg>
  </pc:docChgLst>
  <pc:docChgLst>
    <pc:chgData name="Michał Pyclik" userId="6d1d9512d460d1ef" providerId="LiveId" clId="{128D5A93-B68A-4A68-9067-C560DE050EBB}"/>
    <pc:docChg chg="undo custSel addSld delSld modSld sldOrd">
      <pc:chgData name="Michał Pyclik" userId="6d1d9512d460d1ef" providerId="LiveId" clId="{128D5A93-B68A-4A68-9067-C560DE050EBB}" dt="2021-02-22T11:17:56.801" v="1727" actId="20577"/>
      <pc:docMkLst>
        <pc:docMk/>
      </pc:docMkLst>
      <pc:sldChg chg="modSp mod">
        <pc:chgData name="Michał Pyclik" userId="6d1d9512d460d1ef" providerId="LiveId" clId="{128D5A93-B68A-4A68-9067-C560DE050EBB}" dt="2021-02-22T10:33:32.708" v="48" actId="20577"/>
        <pc:sldMkLst>
          <pc:docMk/>
          <pc:sldMk cId="3636598438" sldId="256"/>
        </pc:sldMkLst>
        <pc:spChg chg="mod">
          <ac:chgData name="Michał Pyclik" userId="6d1d9512d460d1ef" providerId="LiveId" clId="{128D5A93-B68A-4A68-9067-C560DE050EBB}" dt="2021-02-22T10:33:22.095" v="22" actId="20577"/>
          <ac:spMkLst>
            <pc:docMk/>
            <pc:sldMk cId="3636598438" sldId="256"/>
            <ac:spMk id="2" creationId="{E6E15E51-D699-4036-83A0-C7F2BEC206C4}"/>
          </ac:spMkLst>
        </pc:spChg>
        <pc:spChg chg="mod">
          <ac:chgData name="Michał Pyclik" userId="6d1d9512d460d1ef" providerId="LiveId" clId="{128D5A93-B68A-4A68-9067-C560DE050EBB}" dt="2021-02-22T10:33:32.708" v="48" actId="20577"/>
          <ac:spMkLst>
            <pc:docMk/>
            <pc:sldMk cId="3636598438" sldId="256"/>
            <ac:spMk id="3" creationId="{1B0AAE20-9690-4C6C-ABCD-E34A9E132EE0}"/>
          </ac:spMkLst>
        </pc:spChg>
      </pc:sldChg>
      <pc:sldChg chg="modSp mod">
        <pc:chgData name="Michał Pyclik" userId="6d1d9512d460d1ef" providerId="LiveId" clId="{128D5A93-B68A-4A68-9067-C560DE050EBB}" dt="2021-02-22T10:43:00.094" v="335" actId="20577"/>
        <pc:sldMkLst>
          <pc:docMk/>
          <pc:sldMk cId="1166270135" sldId="257"/>
        </pc:sldMkLst>
        <pc:spChg chg="mod">
          <ac:chgData name="Michał Pyclik" userId="6d1d9512d460d1ef" providerId="LiveId" clId="{128D5A93-B68A-4A68-9067-C560DE050EBB}" dt="2021-02-22T10:43:00.094" v="335" actId="20577"/>
          <ac:spMkLst>
            <pc:docMk/>
            <pc:sldMk cId="1166270135" sldId="257"/>
            <ac:spMk id="3" creationId="{DB63770A-FD3D-4F81-816A-2DEB60991919}"/>
          </ac:spMkLst>
        </pc:spChg>
      </pc:sldChg>
      <pc:sldChg chg="modSp">
        <pc:chgData name="Michał Pyclik" userId="6d1d9512d460d1ef" providerId="LiveId" clId="{128D5A93-B68A-4A68-9067-C560DE050EBB}" dt="2021-02-22T10:43:48.680" v="336" actId="12100"/>
        <pc:sldMkLst>
          <pc:docMk/>
          <pc:sldMk cId="2773020274" sldId="261"/>
        </pc:sldMkLst>
        <pc:graphicFrameChg chg="mod">
          <ac:chgData name="Michał Pyclik" userId="6d1d9512d460d1ef" providerId="LiveId" clId="{128D5A93-B68A-4A68-9067-C560DE050EBB}" dt="2021-02-22T10:43:48.680" v="336" actId="12100"/>
          <ac:graphicFrameMkLst>
            <pc:docMk/>
            <pc:sldMk cId="2773020274" sldId="261"/>
            <ac:graphicFrameMk id="29" creationId="{EC5F377D-9E4C-41A4-B95E-873CCE600BD8}"/>
          </ac:graphicFrameMkLst>
        </pc:graphicFrameChg>
      </pc:sldChg>
      <pc:sldChg chg="modSp mod">
        <pc:chgData name="Michał Pyclik" userId="6d1d9512d460d1ef" providerId="LiveId" clId="{128D5A93-B68A-4A68-9067-C560DE050EBB}" dt="2021-02-22T10:45:33.353" v="529" actId="20577"/>
        <pc:sldMkLst>
          <pc:docMk/>
          <pc:sldMk cId="3529883448" sldId="262"/>
        </pc:sldMkLst>
        <pc:spChg chg="mod">
          <ac:chgData name="Michał Pyclik" userId="6d1d9512d460d1ef" providerId="LiveId" clId="{128D5A93-B68A-4A68-9067-C560DE050EBB}" dt="2021-02-22T10:45:33.353" v="529" actId="20577"/>
          <ac:spMkLst>
            <pc:docMk/>
            <pc:sldMk cId="3529883448" sldId="262"/>
            <ac:spMk id="3" creationId="{DB63770A-FD3D-4F81-816A-2DEB60991919}"/>
          </ac:spMkLst>
        </pc:spChg>
      </pc:sldChg>
      <pc:sldChg chg="addSp delSp modSp mod setBg">
        <pc:chgData name="Michał Pyclik" userId="6d1d9512d460d1ef" providerId="LiveId" clId="{128D5A93-B68A-4A68-9067-C560DE050EBB}" dt="2021-02-22T11:02:52.235" v="1458" actId="26606"/>
        <pc:sldMkLst>
          <pc:docMk/>
          <pc:sldMk cId="317403593" sldId="267"/>
        </pc:sldMkLst>
        <pc:spChg chg="mod">
          <ac:chgData name="Michał Pyclik" userId="6d1d9512d460d1ef" providerId="LiveId" clId="{128D5A93-B68A-4A68-9067-C560DE050EBB}" dt="2021-02-22T11:02:52.235" v="1458" actId="26606"/>
          <ac:spMkLst>
            <pc:docMk/>
            <pc:sldMk cId="317403593" sldId="267"/>
            <ac:spMk id="2" creationId="{CAF01737-518B-4FF8-9E90-5C43C3F3688A}"/>
          </ac:spMkLst>
        </pc:spChg>
        <pc:spChg chg="add">
          <ac:chgData name="Michał Pyclik" userId="6d1d9512d460d1ef" providerId="LiveId" clId="{128D5A93-B68A-4A68-9067-C560DE050EBB}" dt="2021-02-22T11:02:52.235" v="1458" actId="26606"/>
          <ac:spMkLst>
            <pc:docMk/>
            <pc:sldMk cId="317403593" sldId="267"/>
            <ac:spMk id="12" creationId="{7F57BEA8-497D-4AA8-8A18-BDCD696B25FE}"/>
          </ac:spMkLst>
        </pc:spChg>
        <pc:graphicFrameChg chg="del">
          <ac:chgData name="Michał Pyclik" userId="6d1d9512d460d1ef" providerId="LiveId" clId="{128D5A93-B68A-4A68-9067-C560DE050EBB}" dt="2021-02-22T11:02:40.799" v="1456" actId="21"/>
          <ac:graphicFrameMkLst>
            <pc:docMk/>
            <pc:sldMk cId="317403593" sldId="267"/>
            <ac:graphicFrameMk id="4" creationId="{2DAC36D0-22D1-4339-A80C-E12B8AC26343}"/>
          </ac:graphicFrameMkLst>
        </pc:graphicFrameChg>
        <pc:graphicFrameChg chg="add mod modGraphic">
          <ac:chgData name="Michał Pyclik" userId="6d1d9512d460d1ef" providerId="LiveId" clId="{128D5A93-B68A-4A68-9067-C560DE050EBB}" dt="2021-02-22T11:02:52.235" v="1458" actId="26606"/>
          <ac:graphicFrameMkLst>
            <pc:docMk/>
            <pc:sldMk cId="317403593" sldId="267"/>
            <ac:graphicFrameMk id="5" creationId="{8A6F1CB6-2FB1-4CBA-B352-B14F3061A2C1}"/>
          </ac:graphicFrameMkLst>
        </pc:graphicFrameChg>
        <pc:cxnChg chg="add">
          <ac:chgData name="Michał Pyclik" userId="6d1d9512d460d1ef" providerId="LiveId" clId="{128D5A93-B68A-4A68-9067-C560DE050EBB}" dt="2021-02-22T11:02:52.235" v="1458" actId="26606"/>
          <ac:cxnSpMkLst>
            <pc:docMk/>
            <pc:sldMk cId="317403593" sldId="267"/>
            <ac:cxnSpMk id="10" creationId="{D2E961F1-4A28-4A5F-BBD4-6E400E5E6C75}"/>
          </ac:cxnSpMkLst>
        </pc:cxnChg>
        <pc:cxnChg chg="add">
          <ac:chgData name="Michał Pyclik" userId="6d1d9512d460d1ef" providerId="LiveId" clId="{128D5A93-B68A-4A68-9067-C560DE050EBB}" dt="2021-02-22T11:02:52.235" v="1458" actId="26606"/>
          <ac:cxnSpMkLst>
            <pc:docMk/>
            <pc:sldMk cId="317403593" sldId="267"/>
            <ac:cxnSpMk id="14" creationId="{A82415D3-DDE5-4D63-8CB3-23A5EC581B27}"/>
          </ac:cxnSpMkLst>
        </pc:cxnChg>
        <pc:cxnChg chg="add">
          <ac:chgData name="Michał Pyclik" userId="6d1d9512d460d1ef" providerId="LiveId" clId="{128D5A93-B68A-4A68-9067-C560DE050EBB}" dt="2021-02-22T11:02:52.235" v="1458" actId="26606"/>
          <ac:cxnSpMkLst>
            <pc:docMk/>
            <pc:sldMk cId="317403593" sldId="267"/>
            <ac:cxnSpMk id="16" creationId="{AD7193FB-6AE6-4B3B-8F89-56B55DD63B4D}"/>
          </ac:cxnSpMkLst>
        </pc:cxnChg>
      </pc:sldChg>
      <pc:sldChg chg="addSp delSp modSp mod setBg">
        <pc:chgData name="Michał Pyclik" userId="6d1d9512d460d1ef" providerId="LiveId" clId="{128D5A93-B68A-4A68-9067-C560DE050EBB}" dt="2021-02-22T11:03:22.504" v="1462" actId="122"/>
        <pc:sldMkLst>
          <pc:docMk/>
          <pc:sldMk cId="7603465" sldId="268"/>
        </pc:sldMkLst>
        <pc:spChg chg="mod">
          <ac:chgData name="Michał Pyclik" userId="6d1d9512d460d1ef" providerId="LiveId" clId="{128D5A93-B68A-4A68-9067-C560DE050EBB}" dt="2021-02-22T11:03:18.181" v="1461" actId="26606"/>
          <ac:spMkLst>
            <pc:docMk/>
            <pc:sldMk cId="7603465" sldId="268"/>
            <ac:spMk id="2" creationId="{CAF01737-518B-4FF8-9E90-5C43C3F3688A}"/>
          </ac:spMkLst>
        </pc:spChg>
        <pc:spChg chg="add">
          <ac:chgData name="Michał Pyclik" userId="6d1d9512d460d1ef" providerId="LiveId" clId="{128D5A93-B68A-4A68-9067-C560DE050EBB}" dt="2021-02-22T11:03:18.181" v="1461" actId="26606"/>
          <ac:spMkLst>
            <pc:docMk/>
            <pc:sldMk cId="7603465" sldId="268"/>
            <ac:spMk id="11" creationId="{7F57BEA8-497D-4AA8-8A18-BDCD696B25FE}"/>
          </ac:spMkLst>
        </pc:spChg>
        <pc:graphicFrameChg chg="add mod modGraphic">
          <ac:chgData name="Michał Pyclik" userId="6d1d9512d460d1ef" providerId="LiveId" clId="{128D5A93-B68A-4A68-9067-C560DE050EBB}" dt="2021-02-22T11:03:22.504" v="1462" actId="122"/>
          <ac:graphicFrameMkLst>
            <pc:docMk/>
            <pc:sldMk cId="7603465" sldId="268"/>
            <ac:graphicFrameMk id="4" creationId="{05BC411B-2B75-473C-A4E3-3C4816133222}"/>
          </ac:graphicFrameMkLst>
        </pc:graphicFrameChg>
        <pc:graphicFrameChg chg="del">
          <ac:chgData name="Michał Pyclik" userId="6d1d9512d460d1ef" providerId="LiveId" clId="{128D5A93-B68A-4A68-9067-C560DE050EBB}" dt="2021-02-22T11:03:05.078" v="1459" actId="478"/>
          <ac:graphicFrameMkLst>
            <pc:docMk/>
            <pc:sldMk cId="7603465" sldId="268"/>
            <ac:graphicFrameMk id="5" creationId="{74A04B68-57E9-4FCE-B704-596A0C78503A}"/>
          </ac:graphicFrameMkLst>
        </pc:graphicFrameChg>
        <pc:cxnChg chg="add">
          <ac:chgData name="Michał Pyclik" userId="6d1d9512d460d1ef" providerId="LiveId" clId="{128D5A93-B68A-4A68-9067-C560DE050EBB}" dt="2021-02-22T11:03:18.181" v="1461" actId="26606"/>
          <ac:cxnSpMkLst>
            <pc:docMk/>
            <pc:sldMk cId="7603465" sldId="268"/>
            <ac:cxnSpMk id="9" creationId="{D2E961F1-4A28-4A5F-BBD4-6E400E5E6C75}"/>
          </ac:cxnSpMkLst>
        </pc:cxnChg>
        <pc:cxnChg chg="add">
          <ac:chgData name="Michał Pyclik" userId="6d1d9512d460d1ef" providerId="LiveId" clId="{128D5A93-B68A-4A68-9067-C560DE050EBB}" dt="2021-02-22T11:03:18.181" v="1461" actId="26606"/>
          <ac:cxnSpMkLst>
            <pc:docMk/>
            <pc:sldMk cId="7603465" sldId="268"/>
            <ac:cxnSpMk id="13" creationId="{A82415D3-DDE5-4D63-8CB3-23A5EC581B27}"/>
          </ac:cxnSpMkLst>
        </pc:cxnChg>
        <pc:cxnChg chg="add">
          <ac:chgData name="Michał Pyclik" userId="6d1d9512d460d1ef" providerId="LiveId" clId="{128D5A93-B68A-4A68-9067-C560DE050EBB}" dt="2021-02-22T11:03:18.181" v="1461" actId="26606"/>
          <ac:cxnSpMkLst>
            <pc:docMk/>
            <pc:sldMk cId="7603465" sldId="268"/>
            <ac:cxnSpMk id="15" creationId="{AD7193FB-6AE6-4B3B-8F89-56B55DD63B4D}"/>
          </ac:cxnSpMkLst>
        </pc:cxnChg>
      </pc:sldChg>
      <pc:sldChg chg="modSp mod">
        <pc:chgData name="Michał Pyclik" userId="6d1d9512d460d1ef" providerId="LiveId" clId="{128D5A93-B68A-4A68-9067-C560DE050EBB}" dt="2021-02-22T11:03:48.879" v="1525" actId="20577"/>
        <pc:sldMkLst>
          <pc:docMk/>
          <pc:sldMk cId="163805568" sldId="269"/>
        </pc:sldMkLst>
        <pc:spChg chg="mod">
          <ac:chgData name="Michał Pyclik" userId="6d1d9512d460d1ef" providerId="LiveId" clId="{128D5A93-B68A-4A68-9067-C560DE050EBB}" dt="2021-02-22T11:03:48.879" v="1525" actId="20577"/>
          <ac:spMkLst>
            <pc:docMk/>
            <pc:sldMk cId="163805568" sldId="269"/>
            <ac:spMk id="3" creationId="{1436EBC3-D4D5-4A89-9B48-F7A4500A65B7}"/>
          </ac:spMkLst>
        </pc:spChg>
      </pc:sldChg>
      <pc:sldChg chg="modSp">
        <pc:chgData name="Michał Pyclik" userId="6d1d9512d460d1ef" providerId="LiveId" clId="{128D5A93-B68A-4A68-9067-C560DE050EBB}" dt="2021-02-22T11:01:25.777" v="1454" actId="12269"/>
        <pc:sldMkLst>
          <pc:docMk/>
          <pc:sldMk cId="3786083237" sldId="283"/>
        </pc:sldMkLst>
        <pc:graphicFrameChg chg="mod">
          <ac:chgData name="Michał Pyclik" userId="6d1d9512d460d1ef" providerId="LiveId" clId="{128D5A93-B68A-4A68-9067-C560DE050EBB}" dt="2021-02-22T11:01:25.777" v="1454" actId="12269"/>
          <ac:graphicFrameMkLst>
            <pc:docMk/>
            <pc:sldMk cId="3786083237" sldId="283"/>
            <ac:graphicFrameMk id="2" creationId="{9D30251B-198A-448C-B0CE-2DAE16F92312}"/>
          </ac:graphicFrameMkLst>
        </pc:graphicFrameChg>
      </pc:sldChg>
      <pc:sldChg chg="modSp">
        <pc:chgData name="Michał Pyclik" userId="6d1d9512d460d1ef" providerId="LiveId" clId="{128D5A93-B68A-4A68-9067-C560DE050EBB}" dt="2021-02-22T11:00:20.224" v="1447"/>
        <pc:sldMkLst>
          <pc:docMk/>
          <pc:sldMk cId="39300856" sldId="284"/>
        </pc:sldMkLst>
        <pc:graphicFrameChg chg="mod">
          <ac:chgData name="Michał Pyclik" userId="6d1d9512d460d1ef" providerId="LiveId" clId="{128D5A93-B68A-4A68-9067-C560DE050EBB}" dt="2021-02-22T11:00:20.224" v="1447"/>
          <ac:graphicFrameMkLst>
            <pc:docMk/>
            <pc:sldMk cId="39300856" sldId="284"/>
            <ac:graphicFrameMk id="6" creationId="{F09277A2-25A7-43A4-80C6-D79664AEEEE5}"/>
          </ac:graphicFrameMkLst>
        </pc:graphicFrameChg>
      </pc:sldChg>
      <pc:sldChg chg="addSp delSp modSp mod">
        <pc:chgData name="Michał Pyclik" userId="6d1d9512d460d1ef" providerId="LiveId" clId="{128D5A93-B68A-4A68-9067-C560DE050EBB}" dt="2021-02-22T10:59:35.631" v="1446" actId="732"/>
        <pc:sldMkLst>
          <pc:docMk/>
          <pc:sldMk cId="2033026073" sldId="285"/>
        </pc:sldMkLst>
        <pc:spChg chg="add">
          <ac:chgData name="Michał Pyclik" userId="6d1d9512d460d1ef" providerId="LiveId" clId="{128D5A93-B68A-4A68-9067-C560DE050EBB}" dt="2021-02-22T10:59:14.163" v="1443" actId="26606"/>
          <ac:spMkLst>
            <pc:docMk/>
            <pc:sldMk cId="2033026073" sldId="285"/>
            <ac:spMk id="71" creationId="{8FC9BE17-9A7B-462D-AE50-3D8777387304}"/>
          </ac:spMkLst>
        </pc:spChg>
        <pc:spChg chg="add">
          <ac:chgData name="Michał Pyclik" userId="6d1d9512d460d1ef" providerId="LiveId" clId="{128D5A93-B68A-4A68-9067-C560DE050EBB}" dt="2021-02-22T10:59:14.163" v="1443" actId="26606"/>
          <ac:spMkLst>
            <pc:docMk/>
            <pc:sldMk cId="2033026073" sldId="285"/>
            <ac:spMk id="73" creationId="{3EBE8569-6AEC-4B8C-8D53-2DE337CDBA65}"/>
          </ac:spMkLst>
        </pc:spChg>
        <pc:spChg chg="add">
          <ac:chgData name="Michał Pyclik" userId="6d1d9512d460d1ef" providerId="LiveId" clId="{128D5A93-B68A-4A68-9067-C560DE050EBB}" dt="2021-02-22T10:59:14.163" v="1443" actId="26606"/>
          <ac:spMkLst>
            <pc:docMk/>
            <pc:sldMk cId="2033026073" sldId="285"/>
            <ac:spMk id="75" creationId="{55D4142C-5077-457F-A6AD-3FECFDB39685}"/>
          </ac:spMkLst>
        </pc:spChg>
        <pc:spChg chg="add">
          <ac:chgData name="Michał Pyclik" userId="6d1d9512d460d1ef" providerId="LiveId" clId="{128D5A93-B68A-4A68-9067-C560DE050EBB}" dt="2021-02-22T10:59:14.163" v="1443" actId="26606"/>
          <ac:spMkLst>
            <pc:docMk/>
            <pc:sldMk cId="2033026073" sldId="285"/>
            <ac:spMk id="77" creationId="{7A5F0580-5EE9-419F-96EE-B6529EF6E7D0}"/>
          </ac:spMkLst>
        </pc:spChg>
        <pc:graphicFrameChg chg="mod ord modGraphic">
          <ac:chgData name="Michał Pyclik" userId="6d1d9512d460d1ef" providerId="LiveId" clId="{128D5A93-B68A-4A68-9067-C560DE050EBB}" dt="2021-02-22T10:59:18.493" v="1444" actId="14100"/>
          <ac:graphicFrameMkLst>
            <pc:docMk/>
            <pc:sldMk cId="2033026073" sldId="285"/>
            <ac:graphicFrameMk id="6" creationId="{F09277A2-25A7-43A4-80C6-D79664AEEEE5}"/>
          </ac:graphicFrameMkLst>
        </pc:graphicFrameChg>
        <pc:picChg chg="del">
          <ac:chgData name="Michał Pyclik" userId="6d1d9512d460d1ef" providerId="LiveId" clId="{128D5A93-B68A-4A68-9067-C560DE050EBB}" dt="2021-02-22T10:59:14.163" v="1443" actId="26606"/>
          <ac:picMkLst>
            <pc:docMk/>
            <pc:sldMk cId="2033026073" sldId="285"/>
            <ac:picMk id="12" creationId="{54DDEBDD-D8BD-41A6-8A0D-B00E3768B0F9}"/>
          </ac:picMkLst>
        </pc:picChg>
        <pc:picChg chg="add mod">
          <ac:chgData name="Michał Pyclik" userId="6d1d9512d460d1ef" providerId="LiveId" clId="{128D5A93-B68A-4A68-9067-C560DE050EBB}" dt="2021-02-22T10:59:35.631" v="1446" actId="732"/>
          <ac:picMkLst>
            <pc:docMk/>
            <pc:sldMk cId="2033026073" sldId="285"/>
            <ac:picMk id="1026" creationId="{D2D0497A-4017-469F-9399-7A79702C93B8}"/>
          </ac:picMkLst>
        </pc:picChg>
      </pc:sldChg>
      <pc:sldChg chg="modSp">
        <pc:chgData name="Michał Pyclik" userId="6d1d9512d460d1ef" providerId="LiveId" clId="{128D5A93-B68A-4A68-9067-C560DE050EBB}" dt="2021-02-22T11:00:26.144" v="1449"/>
        <pc:sldMkLst>
          <pc:docMk/>
          <pc:sldMk cId="2085891405" sldId="286"/>
        </pc:sldMkLst>
        <pc:graphicFrameChg chg="mod">
          <ac:chgData name="Michał Pyclik" userId="6d1d9512d460d1ef" providerId="LiveId" clId="{128D5A93-B68A-4A68-9067-C560DE050EBB}" dt="2021-02-22T11:00:26.144" v="1449"/>
          <ac:graphicFrameMkLst>
            <pc:docMk/>
            <pc:sldMk cId="2085891405" sldId="286"/>
            <ac:graphicFrameMk id="6" creationId="{F09277A2-25A7-43A4-80C6-D79664AEEEE5}"/>
          </ac:graphicFrameMkLst>
        </pc:graphicFrameChg>
      </pc:sldChg>
      <pc:sldChg chg="addSp delSp modSp mod">
        <pc:chgData name="Michał Pyclik" userId="6d1d9512d460d1ef" providerId="LiveId" clId="{128D5A93-B68A-4A68-9067-C560DE050EBB}" dt="2021-02-22T11:07:51.838" v="1597" actId="20577"/>
        <pc:sldMkLst>
          <pc:docMk/>
          <pc:sldMk cId="3819317856" sldId="287"/>
        </pc:sldMkLst>
        <pc:spChg chg="mod">
          <ac:chgData name="Michał Pyclik" userId="6d1d9512d460d1ef" providerId="LiveId" clId="{128D5A93-B68A-4A68-9067-C560DE050EBB}" dt="2021-02-22T11:07:51.838" v="1597" actId="20577"/>
          <ac:spMkLst>
            <pc:docMk/>
            <pc:sldMk cId="3819317856" sldId="287"/>
            <ac:spMk id="2" creationId="{CAF01737-518B-4FF8-9E90-5C43C3F3688A}"/>
          </ac:spMkLst>
        </pc:spChg>
        <pc:spChg chg="mod">
          <ac:chgData name="Michał Pyclik" userId="6d1d9512d460d1ef" providerId="LiveId" clId="{128D5A93-B68A-4A68-9067-C560DE050EBB}" dt="2021-02-22T11:07:41.866" v="1589" actId="108"/>
          <ac:spMkLst>
            <pc:docMk/>
            <pc:sldMk cId="3819317856" sldId="287"/>
            <ac:spMk id="3" creationId="{1436EBC3-D4D5-4A89-9B48-F7A4500A65B7}"/>
          </ac:spMkLst>
        </pc:spChg>
        <pc:spChg chg="del">
          <ac:chgData name="Michał Pyclik" userId="6d1d9512d460d1ef" providerId="LiveId" clId="{128D5A93-B68A-4A68-9067-C560DE050EBB}" dt="2021-02-22T11:07:36.360" v="1588" actId="26606"/>
          <ac:spMkLst>
            <pc:docMk/>
            <pc:sldMk cId="3819317856" sldId="287"/>
            <ac:spMk id="80" creationId="{100EDD19-6802-4EC3-95CE-CFFAB042CFD6}"/>
          </ac:spMkLst>
        </pc:spChg>
        <pc:spChg chg="del">
          <ac:chgData name="Michał Pyclik" userId="6d1d9512d460d1ef" providerId="LiveId" clId="{128D5A93-B68A-4A68-9067-C560DE050EBB}" dt="2021-02-22T11:07:36.360" v="1588" actId="26606"/>
          <ac:spMkLst>
            <pc:docMk/>
            <pc:sldMk cId="3819317856" sldId="287"/>
            <ac:spMk id="82" creationId="{DB17E863-922E-4C26-BD64-E8FD41D28661}"/>
          </ac:spMkLst>
        </pc:spChg>
        <pc:spChg chg="add">
          <ac:chgData name="Michał Pyclik" userId="6d1d9512d460d1ef" providerId="LiveId" clId="{128D5A93-B68A-4A68-9067-C560DE050EBB}" dt="2021-02-22T11:07:36.360" v="1588" actId="26606"/>
          <ac:spMkLst>
            <pc:docMk/>
            <pc:sldMk cId="3819317856" sldId="287"/>
            <ac:spMk id="87" creationId="{201CC55D-ED54-4C5C-95E6-10947BD1103B}"/>
          </ac:spMkLst>
        </pc:spChg>
        <pc:spChg chg="add">
          <ac:chgData name="Michał Pyclik" userId="6d1d9512d460d1ef" providerId="LiveId" clId="{128D5A93-B68A-4A68-9067-C560DE050EBB}" dt="2021-02-22T11:07:36.360" v="1588" actId="26606"/>
          <ac:spMkLst>
            <pc:docMk/>
            <pc:sldMk cId="3819317856" sldId="287"/>
            <ac:spMk id="93" creationId="{3873B707-463F-40B0-8227-E8CC6C67EB25}"/>
          </ac:spMkLst>
        </pc:spChg>
        <pc:spChg chg="add">
          <ac:chgData name="Michał Pyclik" userId="6d1d9512d460d1ef" providerId="LiveId" clId="{128D5A93-B68A-4A68-9067-C560DE050EBB}" dt="2021-02-22T11:07:36.360" v="1588" actId="26606"/>
          <ac:spMkLst>
            <pc:docMk/>
            <pc:sldMk cId="3819317856" sldId="287"/>
            <ac:spMk id="95" creationId="{C13237C8-E62C-4F0D-A318-BD6FB6C2D138}"/>
          </ac:spMkLst>
        </pc:spChg>
        <pc:spChg chg="add">
          <ac:chgData name="Michał Pyclik" userId="6d1d9512d460d1ef" providerId="LiveId" clId="{128D5A93-B68A-4A68-9067-C560DE050EBB}" dt="2021-02-22T11:07:36.360" v="1588" actId="26606"/>
          <ac:spMkLst>
            <pc:docMk/>
            <pc:sldMk cId="3819317856" sldId="287"/>
            <ac:spMk id="97" creationId="{19C9EAEA-39D0-4B0E-A0EB-51E7B26740B1}"/>
          </ac:spMkLst>
        </pc:spChg>
        <pc:grpChg chg="add">
          <ac:chgData name="Michał Pyclik" userId="6d1d9512d460d1ef" providerId="LiveId" clId="{128D5A93-B68A-4A68-9067-C560DE050EBB}" dt="2021-02-22T11:07:36.360" v="1588" actId="26606"/>
          <ac:grpSpMkLst>
            <pc:docMk/>
            <pc:sldMk cId="3819317856" sldId="287"/>
            <ac:grpSpMk id="89" creationId="{1DE889C7-FAD6-4397-98E2-05D503484459}"/>
          </ac:grpSpMkLst>
        </pc:grpChg>
        <pc:picChg chg="add mod">
          <ac:chgData name="Michał Pyclik" userId="6d1d9512d460d1ef" providerId="LiveId" clId="{128D5A93-B68A-4A68-9067-C560DE050EBB}" dt="2021-02-22T11:07:43.274" v="1590" actId="27614"/>
          <ac:picMkLst>
            <pc:docMk/>
            <pc:sldMk cId="3819317856" sldId="287"/>
            <ac:picMk id="5" creationId="{A852E134-252D-478B-A811-B63138D09678}"/>
          </ac:picMkLst>
        </pc:picChg>
      </pc:sldChg>
      <pc:sldChg chg="modSp mod">
        <pc:chgData name="Michał Pyclik" userId="6d1d9512d460d1ef" providerId="LiveId" clId="{128D5A93-B68A-4A68-9067-C560DE050EBB}" dt="2021-02-22T11:17:56.801" v="1727" actId="20577"/>
        <pc:sldMkLst>
          <pc:docMk/>
          <pc:sldMk cId="1766253362" sldId="291"/>
        </pc:sldMkLst>
        <pc:spChg chg="mod">
          <ac:chgData name="Michał Pyclik" userId="6d1d9512d460d1ef" providerId="LiveId" clId="{128D5A93-B68A-4A68-9067-C560DE050EBB}" dt="2021-02-22T11:17:56.801" v="1727" actId="20577"/>
          <ac:spMkLst>
            <pc:docMk/>
            <pc:sldMk cId="1766253362" sldId="291"/>
            <ac:spMk id="3" creationId="{1436EBC3-D4D5-4A89-9B48-F7A4500A65B7}"/>
          </ac:spMkLst>
        </pc:spChg>
      </pc:sldChg>
      <pc:sldChg chg="modSp del mod">
        <pc:chgData name="Michał Pyclik" userId="6d1d9512d460d1ef" providerId="LiveId" clId="{128D5A93-B68A-4A68-9067-C560DE050EBB}" dt="2021-02-22T11:04:15.679" v="1529" actId="47"/>
        <pc:sldMkLst>
          <pc:docMk/>
          <pc:sldMk cId="1791077467" sldId="292"/>
        </pc:sldMkLst>
        <pc:spChg chg="mod">
          <ac:chgData name="Michał Pyclik" userId="6d1d9512d460d1ef" providerId="LiveId" clId="{128D5A93-B68A-4A68-9067-C560DE050EBB}" dt="2021-02-22T11:04:07.638" v="1527" actId="21"/>
          <ac:spMkLst>
            <pc:docMk/>
            <pc:sldMk cId="1791077467" sldId="292"/>
            <ac:spMk id="3" creationId="{1436EBC3-D4D5-4A89-9B48-F7A4500A65B7}"/>
          </ac:spMkLst>
        </pc:spChg>
      </pc:sldChg>
      <pc:sldChg chg="modSp mod">
        <pc:chgData name="Michał Pyclik" userId="6d1d9512d460d1ef" providerId="LiveId" clId="{128D5A93-B68A-4A68-9067-C560DE050EBB}" dt="2021-02-22T10:48:03.105" v="883" actId="12"/>
        <pc:sldMkLst>
          <pc:docMk/>
          <pc:sldMk cId="4253730854" sldId="293"/>
        </pc:sldMkLst>
        <pc:spChg chg="mod">
          <ac:chgData name="Michał Pyclik" userId="6d1d9512d460d1ef" providerId="LiveId" clId="{128D5A93-B68A-4A68-9067-C560DE050EBB}" dt="2021-02-22T10:48:03.105" v="883" actId="12"/>
          <ac:spMkLst>
            <pc:docMk/>
            <pc:sldMk cId="4253730854" sldId="293"/>
            <ac:spMk id="3" creationId="{DB63770A-FD3D-4F81-816A-2DEB60991919}"/>
          </ac:spMkLst>
        </pc:spChg>
      </pc:sldChg>
      <pc:sldChg chg="modSp mod">
        <pc:chgData name="Michał Pyclik" userId="6d1d9512d460d1ef" providerId="LiveId" clId="{128D5A93-B68A-4A68-9067-C560DE050EBB}" dt="2021-02-22T10:51:24.181" v="1086" actId="5793"/>
        <pc:sldMkLst>
          <pc:docMk/>
          <pc:sldMk cId="4058098584" sldId="294"/>
        </pc:sldMkLst>
        <pc:spChg chg="mod">
          <ac:chgData name="Michał Pyclik" userId="6d1d9512d460d1ef" providerId="LiveId" clId="{128D5A93-B68A-4A68-9067-C560DE050EBB}" dt="2021-02-22T10:51:24.181" v="1086" actId="5793"/>
          <ac:spMkLst>
            <pc:docMk/>
            <pc:sldMk cId="4058098584" sldId="294"/>
            <ac:spMk id="3" creationId="{DB63770A-FD3D-4F81-816A-2DEB60991919}"/>
          </ac:spMkLst>
        </pc:spChg>
      </pc:sldChg>
      <pc:sldChg chg="del">
        <pc:chgData name="Michał Pyclik" userId="6d1d9512d460d1ef" providerId="LiveId" clId="{128D5A93-B68A-4A68-9067-C560DE050EBB}" dt="2021-02-22T11:01:33.777" v="1455" actId="47"/>
        <pc:sldMkLst>
          <pc:docMk/>
          <pc:sldMk cId="486960898" sldId="295"/>
        </pc:sldMkLst>
      </pc:sldChg>
      <pc:sldChg chg="modSp add mod">
        <pc:chgData name="Michał Pyclik" userId="6d1d9512d460d1ef" providerId="LiveId" clId="{128D5A93-B68A-4A68-9067-C560DE050EBB}" dt="2021-02-22T11:04:11.238" v="1528"/>
        <pc:sldMkLst>
          <pc:docMk/>
          <pc:sldMk cId="4209463065" sldId="295"/>
        </pc:sldMkLst>
        <pc:spChg chg="mod">
          <ac:chgData name="Michał Pyclik" userId="6d1d9512d460d1ef" providerId="LiveId" clId="{128D5A93-B68A-4A68-9067-C560DE050EBB}" dt="2021-02-22T11:04:11.238" v="1528"/>
          <ac:spMkLst>
            <pc:docMk/>
            <pc:sldMk cId="4209463065" sldId="295"/>
            <ac:spMk id="3" creationId="{1436EBC3-D4D5-4A89-9B48-F7A4500A65B7}"/>
          </ac:spMkLst>
        </pc:spChg>
      </pc:sldChg>
      <pc:sldChg chg="del">
        <pc:chgData name="Michał Pyclik" userId="6d1d9512d460d1ef" providerId="LiveId" clId="{128D5A93-B68A-4A68-9067-C560DE050EBB}" dt="2021-02-22T11:01:33.777" v="1455" actId="47"/>
        <pc:sldMkLst>
          <pc:docMk/>
          <pc:sldMk cId="1717390746" sldId="296"/>
        </pc:sldMkLst>
      </pc:sldChg>
      <pc:sldChg chg="addSp delSp modSp add mod">
        <pc:chgData name="Michał Pyclik" userId="6d1d9512d460d1ef" providerId="LiveId" clId="{128D5A93-B68A-4A68-9067-C560DE050EBB}" dt="2021-02-22T11:10:33.491" v="1631" actId="27636"/>
        <pc:sldMkLst>
          <pc:docMk/>
          <pc:sldMk cId="2565220308" sldId="296"/>
        </pc:sldMkLst>
        <pc:spChg chg="mod">
          <ac:chgData name="Michał Pyclik" userId="6d1d9512d460d1ef" providerId="LiveId" clId="{128D5A93-B68A-4A68-9067-C560DE050EBB}" dt="2021-02-22T11:10:08.964" v="1628" actId="26606"/>
          <ac:spMkLst>
            <pc:docMk/>
            <pc:sldMk cId="2565220308" sldId="296"/>
            <ac:spMk id="2" creationId="{CAF01737-518B-4FF8-9E90-5C43C3F3688A}"/>
          </ac:spMkLst>
        </pc:spChg>
        <pc:spChg chg="mod">
          <ac:chgData name="Michał Pyclik" userId="6d1d9512d460d1ef" providerId="LiveId" clId="{128D5A93-B68A-4A68-9067-C560DE050EBB}" dt="2021-02-22T11:10:33.491" v="1631" actId="27636"/>
          <ac:spMkLst>
            <pc:docMk/>
            <pc:sldMk cId="2565220308" sldId="296"/>
            <ac:spMk id="3" creationId="{1436EBC3-D4D5-4A89-9B48-F7A4500A65B7}"/>
          </ac:spMkLst>
        </pc:spChg>
        <pc:spChg chg="add del">
          <ac:chgData name="Michał Pyclik" userId="6d1d9512d460d1ef" providerId="LiveId" clId="{128D5A93-B68A-4A68-9067-C560DE050EBB}" dt="2021-02-22T11:10:08.964" v="1628" actId="26606"/>
          <ac:spMkLst>
            <pc:docMk/>
            <pc:sldMk cId="2565220308" sldId="296"/>
            <ac:spMk id="87" creationId="{201CC55D-ED54-4C5C-95E6-10947BD1103B}"/>
          </ac:spMkLst>
        </pc:spChg>
        <pc:spChg chg="add del">
          <ac:chgData name="Michał Pyclik" userId="6d1d9512d460d1ef" providerId="LiveId" clId="{128D5A93-B68A-4A68-9067-C560DE050EBB}" dt="2021-02-22T11:10:08.964" v="1628" actId="26606"/>
          <ac:spMkLst>
            <pc:docMk/>
            <pc:sldMk cId="2565220308" sldId="296"/>
            <ac:spMk id="93" creationId="{3873B707-463F-40B0-8227-E8CC6C67EB25}"/>
          </ac:spMkLst>
        </pc:spChg>
        <pc:spChg chg="add del">
          <ac:chgData name="Michał Pyclik" userId="6d1d9512d460d1ef" providerId="LiveId" clId="{128D5A93-B68A-4A68-9067-C560DE050EBB}" dt="2021-02-22T11:10:08.964" v="1628" actId="26606"/>
          <ac:spMkLst>
            <pc:docMk/>
            <pc:sldMk cId="2565220308" sldId="296"/>
            <ac:spMk id="95" creationId="{C13237C8-E62C-4F0D-A318-BD6FB6C2D138}"/>
          </ac:spMkLst>
        </pc:spChg>
        <pc:spChg chg="add del">
          <ac:chgData name="Michał Pyclik" userId="6d1d9512d460d1ef" providerId="LiveId" clId="{128D5A93-B68A-4A68-9067-C560DE050EBB}" dt="2021-02-22T11:10:08.964" v="1628" actId="26606"/>
          <ac:spMkLst>
            <pc:docMk/>
            <pc:sldMk cId="2565220308" sldId="296"/>
            <ac:spMk id="97" creationId="{19C9EAEA-39D0-4B0E-A0EB-51E7B26740B1}"/>
          </ac:spMkLst>
        </pc:spChg>
        <pc:spChg chg="add del">
          <ac:chgData name="Michał Pyclik" userId="6d1d9512d460d1ef" providerId="LiveId" clId="{128D5A93-B68A-4A68-9067-C560DE050EBB}" dt="2021-02-22T11:10:08.948" v="1627" actId="26606"/>
          <ac:spMkLst>
            <pc:docMk/>
            <pc:sldMk cId="2565220308" sldId="296"/>
            <ac:spMk id="139" creationId="{231BF440-39FA-4087-84CC-2EEC0BBDAF29}"/>
          </ac:spMkLst>
        </pc:spChg>
        <pc:spChg chg="add del">
          <ac:chgData name="Michał Pyclik" userId="6d1d9512d460d1ef" providerId="LiveId" clId="{128D5A93-B68A-4A68-9067-C560DE050EBB}" dt="2021-02-22T11:10:08.948" v="1627" actId="26606"/>
          <ac:spMkLst>
            <pc:docMk/>
            <pc:sldMk cId="2565220308" sldId="296"/>
            <ac:spMk id="141" creationId="{F04E4CBA-303B-48BD-8451-C2701CB0EEBF}"/>
          </ac:spMkLst>
        </pc:spChg>
        <pc:spChg chg="add del">
          <ac:chgData name="Michał Pyclik" userId="6d1d9512d460d1ef" providerId="LiveId" clId="{128D5A93-B68A-4A68-9067-C560DE050EBB}" dt="2021-02-22T11:10:08.948" v="1627" actId="26606"/>
          <ac:spMkLst>
            <pc:docMk/>
            <pc:sldMk cId="2565220308" sldId="296"/>
            <ac:spMk id="143" creationId="{F6CA58B3-AFCC-4A40-9882-50D5080879B0}"/>
          </ac:spMkLst>
        </pc:spChg>
        <pc:spChg chg="add del">
          <ac:chgData name="Michał Pyclik" userId="6d1d9512d460d1ef" providerId="LiveId" clId="{128D5A93-B68A-4A68-9067-C560DE050EBB}" dt="2021-02-22T11:10:08.948" v="1627" actId="26606"/>
          <ac:spMkLst>
            <pc:docMk/>
            <pc:sldMk cId="2565220308" sldId="296"/>
            <ac:spMk id="145" creationId="{75C56826-D4E5-42ED-8529-079651CB3005}"/>
          </ac:spMkLst>
        </pc:spChg>
        <pc:spChg chg="add">
          <ac:chgData name="Michał Pyclik" userId="6d1d9512d460d1ef" providerId="LiveId" clId="{128D5A93-B68A-4A68-9067-C560DE050EBB}" dt="2021-02-22T11:10:08.964" v="1628" actId="26606"/>
          <ac:spMkLst>
            <pc:docMk/>
            <pc:sldMk cId="2565220308" sldId="296"/>
            <ac:spMk id="146" creationId="{D5B0017B-2ECA-49AF-B397-DC140825DF8D}"/>
          </ac:spMkLst>
        </pc:spChg>
        <pc:spChg chg="add del">
          <ac:chgData name="Michał Pyclik" userId="6d1d9512d460d1ef" providerId="LiveId" clId="{128D5A93-B68A-4A68-9067-C560DE050EBB}" dt="2021-02-22T11:10:08.948" v="1627" actId="26606"/>
          <ac:spMkLst>
            <pc:docMk/>
            <pc:sldMk cId="2565220308" sldId="296"/>
            <ac:spMk id="147" creationId="{82095FCE-EF05-4443-B97A-85DEE3A5CA17}"/>
          </ac:spMkLst>
        </pc:spChg>
        <pc:spChg chg="add del">
          <ac:chgData name="Michał Pyclik" userId="6d1d9512d460d1ef" providerId="LiveId" clId="{128D5A93-B68A-4A68-9067-C560DE050EBB}" dt="2021-02-22T11:10:08.948" v="1627" actId="26606"/>
          <ac:spMkLst>
            <pc:docMk/>
            <pc:sldMk cId="2565220308" sldId="296"/>
            <ac:spMk id="149" creationId="{CA00AE6B-AA30-4CF8-BA6F-339B780AD76C}"/>
          </ac:spMkLst>
        </pc:spChg>
        <pc:spChg chg="add">
          <ac:chgData name="Michał Pyclik" userId="6d1d9512d460d1ef" providerId="LiveId" clId="{128D5A93-B68A-4A68-9067-C560DE050EBB}" dt="2021-02-22T11:10:08.964" v="1628" actId="26606"/>
          <ac:spMkLst>
            <pc:docMk/>
            <pc:sldMk cId="2565220308" sldId="296"/>
            <ac:spMk id="2056" creationId="{F5A5F1D7-F0D0-4687-9BD3-CA6A0714C634}"/>
          </ac:spMkLst>
        </pc:spChg>
        <pc:grpChg chg="add del">
          <ac:chgData name="Michał Pyclik" userId="6d1d9512d460d1ef" providerId="LiveId" clId="{128D5A93-B68A-4A68-9067-C560DE050EBB}" dt="2021-02-22T11:10:08.964" v="1628" actId="26606"/>
          <ac:grpSpMkLst>
            <pc:docMk/>
            <pc:sldMk cId="2565220308" sldId="296"/>
            <ac:grpSpMk id="89" creationId="{1DE889C7-FAD6-4397-98E2-05D503484459}"/>
          </ac:grpSpMkLst>
        </pc:grpChg>
        <pc:grpChg chg="add">
          <ac:chgData name="Michał Pyclik" userId="6d1d9512d460d1ef" providerId="LiveId" clId="{128D5A93-B68A-4A68-9067-C560DE050EBB}" dt="2021-02-22T11:10:08.964" v="1628" actId="26606"/>
          <ac:grpSpMkLst>
            <pc:docMk/>
            <pc:sldMk cId="2565220308" sldId="296"/>
            <ac:grpSpMk id="2057" creationId="{AE1C45F0-260A-458C-96ED-C1F6D2151219}"/>
          </ac:grpSpMkLst>
        </pc:grpChg>
        <pc:picChg chg="del">
          <ac:chgData name="Michał Pyclik" userId="6d1d9512d460d1ef" providerId="LiveId" clId="{128D5A93-B68A-4A68-9067-C560DE050EBB}" dt="2021-02-22T11:09:26.675" v="1615" actId="478"/>
          <ac:picMkLst>
            <pc:docMk/>
            <pc:sldMk cId="2565220308" sldId="296"/>
            <ac:picMk id="5" creationId="{A852E134-252D-478B-A811-B63138D09678}"/>
          </ac:picMkLst>
        </pc:picChg>
        <pc:picChg chg="add del mod">
          <ac:chgData name="Michał Pyclik" userId="6d1d9512d460d1ef" providerId="LiveId" clId="{128D5A93-B68A-4A68-9067-C560DE050EBB}" dt="2021-02-22T11:09:43.909" v="1618" actId="478"/>
          <ac:picMkLst>
            <pc:docMk/>
            <pc:sldMk cId="2565220308" sldId="296"/>
            <ac:picMk id="2050" creationId="{C0CBBEF8-F56F-41DB-A23B-7549D8E64AF4}"/>
          </ac:picMkLst>
        </pc:picChg>
        <pc:picChg chg="add mod ord">
          <ac:chgData name="Michał Pyclik" userId="6d1d9512d460d1ef" providerId="LiveId" clId="{128D5A93-B68A-4A68-9067-C560DE050EBB}" dt="2021-02-22T11:10:08.964" v="1628" actId="26606"/>
          <ac:picMkLst>
            <pc:docMk/>
            <pc:sldMk cId="2565220308" sldId="296"/>
            <ac:picMk id="2052" creationId="{C5C3E6F2-C678-43CF-8D90-5039E4D68632}"/>
          </ac:picMkLst>
        </pc:picChg>
        <pc:picChg chg="add mod ord">
          <ac:chgData name="Michał Pyclik" userId="6d1d9512d460d1ef" providerId="LiveId" clId="{128D5A93-B68A-4A68-9067-C560DE050EBB}" dt="2021-02-22T11:10:08.964" v="1628" actId="26606"/>
          <ac:picMkLst>
            <pc:docMk/>
            <pc:sldMk cId="2565220308" sldId="296"/>
            <ac:picMk id="2054" creationId="{76E69E3B-0157-4373-B9AC-2D4A57E33964}"/>
          </ac:picMkLst>
        </pc:picChg>
        <pc:cxnChg chg="add">
          <ac:chgData name="Michał Pyclik" userId="6d1d9512d460d1ef" providerId="LiveId" clId="{128D5A93-B68A-4A68-9067-C560DE050EBB}" dt="2021-02-22T11:10:08.964" v="1628" actId="26606"/>
          <ac:cxnSpMkLst>
            <pc:docMk/>
            <pc:sldMk cId="2565220308" sldId="296"/>
            <ac:cxnSpMk id="148" creationId="{6CF1BAF6-AD41-4082-B212-8A1F9A2E8779}"/>
          </ac:cxnSpMkLst>
        </pc:cxnChg>
      </pc:sldChg>
      <pc:sldChg chg="addSp delSp modSp add mod ord">
        <pc:chgData name="Michał Pyclik" userId="6d1d9512d460d1ef" providerId="LiveId" clId="{128D5A93-B68A-4A68-9067-C560DE050EBB}" dt="2021-02-22T11:12:57.028" v="1653" actId="20577"/>
        <pc:sldMkLst>
          <pc:docMk/>
          <pc:sldMk cId="1602171805" sldId="297"/>
        </pc:sldMkLst>
        <pc:spChg chg="mod">
          <ac:chgData name="Michał Pyclik" userId="6d1d9512d460d1ef" providerId="LiveId" clId="{128D5A93-B68A-4A68-9067-C560DE050EBB}" dt="2021-02-22T11:12:57.028" v="1653" actId="20577"/>
          <ac:spMkLst>
            <pc:docMk/>
            <pc:sldMk cId="1602171805" sldId="297"/>
            <ac:spMk id="2" creationId="{CAF01737-518B-4FF8-9E90-5C43C3F3688A}"/>
          </ac:spMkLst>
        </pc:spChg>
        <pc:spChg chg="mod">
          <ac:chgData name="Michał Pyclik" userId="6d1d9512d460d1ef" providerId="LiveId" clId="{128D5A93-B68A-4A68-9067-C560DE050EBB}" dt="2021-02-22T11:12:50.334" v="1639" actId="27636"/>
          <ac:spMkLst>
            <pc:docMk/>
            <pc:sldMk cId="1602171805" sldId="297"/>
            <ac:spMk id="3" creationId="{1436EBC3-D4D5-4A89-9B48-F7A4500A65B7}"/>
          </ac:spMkLst>
        </pc:spChg>
        <pc:picChg chg="del">
          <ac:chgData name="Michał Pyclik" userId="6d1d9512d460d1ef" providerId="LiveId" clId="{128D5A93-B68A-4A68-9067-C560DE050EBB}" dt="2021-02-22T11:11:26.973" v="1635" actId="478"/>
          <ac:picMkLst>
            <pc:docMk/>
            <pc:sldMk cId="1602171805" sldId="297"/>
            <ac:picMk id="5" creationId="{A852E134-252D-478B-A811-B63138D09678}"/>
          </ac:picMkLst>
        </pc:picChg>
        <pc:picChg chg="add mod">
          <ac:chgData name="Michał Pyclik" userId="6d1d9512d460d1ef" providerId="LiveId" clId="{128D5A93-B68A-4A68-9067-C560DE050EBB}" dt="2021-02-22T11:11:31.161" v="1637" actId="1076"/>
          <ac:picMkLst>
            <pc:docMk/>
            <pc:sldMk cId="1602171805" sldId="297"/>
            <ac:picMk id="3074" creationId="{E0C60DD5-DC73-4BA3-A2B4-AEA405ED6377}"/>
          </ac:picMkLst>
        </pc:picChg>
      </pc:sldChg>
      <pc:sldChg chg="del">
        <pc:chgData name="Michał Pyclik" userId="6d1d9512d460d1ef" providerId="LiveId" clId="{128D5A93-B68A-4A68-9067-C560DE050EBB}" dt="2021-02-22T11:01:33.777" v="1455" actId="47"/>
        <pc:sldMkLst>
          <pc:docMk/>
          <pc:sldMk cId="3399281174" sldId="297"/>
        </pc:sldMkLst>
      </pc:sldChg>
      <pc:sldChg chg="addSp delSp add del setBg delDesignElem">
        <pc:chgData name="Michał Pyclik" userId="6d1d9512d460d1ef" providerId="LiveId" clId="{128D5A93-B68A-4A68-9067-C560DE050EBB}" dt="2021-02-22T11:13:10.138" v="1656"/>
        <pc:sldMkLst>
          <pc:docMk/>
          <pc:sldMk cId="1126442350" sldId="298"/>
        </pc:sldMkLst>
        <pc:spChg chg="add del">
          <ac:chgData name="Michał Pyclik" userId="6d1d9512d460d1ef" providerId="LiveId" clId="{128D5A93-B68A-4A68-9067-C560DE050EBB}" dt="2021-02-22T11:13:10.138" v="1656"/>
          <ac:spMkLst>
            <pc:docMk/>
            <pc:sldMk cId="1126442350" sldId="298"/>
            <ac:spMk id="87" creationId="{201CC55D-ED54-4C5C-95E6-10947BD1103B}"/>
          </ac:spMkLst>
        </pc:spChg>
        <pc:spChg chg="add del">
          <ac:chgData name="Michał Pyclik" userId="6d1d9512d460d1ef" providerId="LiveId" clId="{128D5A93-B68A-4A68-9067-C560DE050EBB}" dt="2021-02-22T11:13:10.138" v="1656"/>
          <ac:spMkLst>
            <pc:docMk/>
            <pc:sldMk cId="1126442350" sldId="298"/>
            <ac:spMk id="93" creationId="{3873B707-463F-40B0-8227-E8CC6C67EB25}"/>
          </ac:spMkLst>
        </pc:spChg>
        <pc:spChg chg="add del">
          <ac:chgData name="Michał Pyclik" userId="6d1d9512d460d1ef" providerId="LiveId" clId="{128D5A93-B68A-4A68-9067-C560DE050EBB}" dt="2021-02-22T11:13:10.138" v="1656"/>
          <ac:spMkLst>
            <pc:docMk/>
            <pc:sldMk cId="1126442350" sldId="298"/>
            <ac:spMk id="95" creationId="{C13237C8-E62C-4F0D-A318-BD6FB6C2D138}"/>
          </ac:spMkLst>
        </pc:spChg>
        <pc:spChg chg="add del">
          <ac:chgData name="Michał Pyclik" userId="6d1d9512d460d1ef" providerId="LiveId" clId="{128D5A93-B68A-4A68-9067-C560DE050EBB}" dt="2021-02-22T11:13:10.138" v="1656"/>
          <ac:spMkLst>
            <pc:docMk/>
            <pc:sldMk cId="1126442350" sldId="298"/>
            <ac:spMk id="97" creationId="{19C9EAEA-39D0-4B0E-A0EB-51E7B26740B1}"/>
          </ac:spMkLst>
        </pc:spChg>
        <pc:grpChg chg="add del">
          <ac:chgData name="Michał Pyclik" userId="6d1d9512d460d1ef" providerId="LiveId" clId="{128D5A93-B68A-4A68-9067-C560DE050EBB}" dt="2021-02-22T11:13:10.138" v="1656"/>
          <ac:grpSpMkLst>
            <pc:docMk/>
            <pc:sldMk cId="1126442350" sldId="298"/>
            <ac:grpSpMk id="89" creationId="{1DE889C7-FAD6-4397-98E2-05D503484459}"/>
          </ac:grpSpMkLst>
        </pc:grpChg>
      </pc:sldChg>
      <pc:sldChg chg="addSp delSp modSp add mod">
        <pc:chgData name="Michał Pyclik" userId="6d1d9512d460d1ef" providerId="LiveId" clId="{128D5A93-B68A-4A68-9067-C560DE050EBB}" dt="2021-02-22T11:16:31.427" v="1699" actId="27636"/>
        <pc:sldMkLst>
          <pc:docMk/>
          <pc:sldMk cId="3483228310" sldId="298"/>
        </pc:sldMkLst>
        <pc:spChg chg="mod">
          <ac:chgData name="Michał Pyclik" userId="6d1d9512d460d1ef" providerId="LiveId" clId="{128D5A93-B68A-4A68-9067-C560DE050EBB}" dt="2021-02-22T11:16:17.840" v="1688" actId="26606"/>
          <ac:spMkLst>
            <pc:docMk/>
            <pc:sldMk cId="3483228310" sldId="298"/>
            <ac:spMk id="2" creationId="{CAF01737-518B-4FF8-9E90-5C43C3F3688A}"/>
          </ac:spMkLst>
        </pc:spChg>
        <pc:spChg chg="mod">
          <ac:chgData name="Michał Pyclik" userId="6d1d9512d460d1ef" providerId="LiveId" clId="{128D5A93-B68A-4A68-9067-C560DE050EBB}" dt="2021-02-22T11:16:31.427" v="1699" actId="27636"/>
          <ac:spMkLst>
            <pc:docMk/>
            <pc:sldMk cId="3483228310" sldId="298"/>
            <ac:spMk id="3" creationId="{1436EBC3-D4D5-4A89-9B48-F7A4500A65B7}"/>
          </ac:spMkLst>
        </pc:spChg>
        <pc:spChg chg="del">
          <ac:chgData name="Michał Pyclik" userId="6d1d9512d460d1ef" providerId="LiveId" clId="{128D5A93-B68A-4A68-9067-C560DE050EBB}" dt="2021-02-22T11:16:17.840" v="1688" actId="26606"/>
          <ac:spMkLst>
            <pc:docMk/>
            <pc:sldMk cId="3483228310" sldId="298"/>
            <ac:spMk id="87" creationId="{201CC55D-ED54-4C5C-95E6-10947BD1103B}"/>
          </ac:spMkLst>
        </pc:spChg>
        <pc:spChg chg="del">
          <ac:chgData name="Michał Pyclik" userId="6d1d9512d460d1ef" providerId="LiveId" clId="{128D5A93-B68A-4A68-9067-C560DE050EBB}" dt="2021-02-22T11:16:17.840" v="1688" actId="26606"/>
          <ac:spMkLst>
            <pc:docMk/>
            <pc:sldMk cId="3483228310" sldId="298"/>
            <ac:spMk id="93" creationId="{3873B707-463F-40B0-8227-E8CC6C67EB25}"/>
          </ac:spMkLst>
        </pc:spChg>
        <pc:spChg chg="del">
          <ac:chgData name="Michał Pyclik" userId="6d1d9512d460d1ef" providerId="LiveId" clId="{128D5A93-B68A-4A68-9067-C560DE050EBB}" dt="2021-02-22T11:16:17.840" v="1688" actId="26606"/>
          <ac:spMkLst>
            <pc:docMk/>
            <pc:sldMk cId="3483228310" sldId="298"/>
            <ac:spMk id="95" creationId="{C13237C8-E62C-4F0D-A318-BD6FB6C2D138}"/>
          </ac:spMkLst>
        </pc:spChg>
        <pc:spChg chg="del">
          <ac:chgData name="Michał Pyclik" userId="6d1d9512d460d1ef" providerId="LiveId" clId="{128D5A93-B68A-4A68-9067-C560DE050EBB}" dt="2021-02-22T11:16:17.840" v="1688" actId="26606"/>
          <ac:spMkLst>
            <pc:docMk/>
            <pc:sldMk cId="3483228310" sldId="298"/>
            <ac:spMk id="97" creationId="{19C9EAEA-39D0-4B0E-A0EB-51E7B26740B1}"/>
          </ac:spMkLst>
        </pc:spChg>
        <pc:spChg chg="add">
          <ac:chgData name="Michał Pyclik" userId="6d1d9512d460d1ef" providerId="LiveId" clId="{128D5A93-B68A-4A68-9067-C560DE050EBB}" dt="2021-02-22T11:16:17.840" v="1688" actId="26606"/>
          <ac:spMkLst>
            <pc:docMk/>
            <pc:sldMk cId="3483228310" sldId="298"/>
            <ac:spMk id="135" creationId="{2550BE34-C2B8-49B8-8519-67A8CAD51AE9}"/>
          </ac:spMkLst>
        </pc:spChg>
        <pc:spChg chg="add">
          <ac:chgData name="Michał Pyclik" userId="6d1d9512d460d1ef" providerId="LiveId" clId="{128D5A93-B68A-4A68-9067-C560DE050EBB}" dt="2021-02-22T11:16:17.840" v="1688" actId="26606"/>
          <ac:spMkLst>
            <pc:docMk/>
            <pc:sldMk cId="3483228310" sldId="298"/>
            <ac:spMk id="137" creationId="{A7457DD9-5A45-400A-AB4B-4B4EDECA25F1}"/>
          </ac:spMkLst>
        </pc:spChg>
        <pc:spChg chg="add">
          <ac:chgData name="Michał Pyclik" userId="6d1d9512d460d1ef" providerId="LiveId" clId="{128D5A93-B68A-4A68-9067-C560DE050EBB}" dt="2021-02-22T11:16:17.840" v="1688" actId="26606"/>
          <ac:spMkLst>
            <pc:docMk/>
            <pc:sldMk cId="3483228310" sldId="298"/>
            <ac:spMk id="139" creationId="{441CF7D6-A660-431A-B0BB-140A0D5556B6}"/>
          </ac:spMkLst>
        </pc:spChg>
        <pc:spChg chg="add">
          <ac:chgData name="Michał Pyclik" userId="6d1d9512d460d1ef" providerId="LiveId" clId="{128D5A93-B68A-4A68-9067-C560DE050EBB}" dt="2021-02-22T11:16:17.840" v="1688" actId="26606"/>
          <ac:spMkLst>
            <pc:docMk/>
            <pc:sldMk cId="3483228310" sldId="298"/>
            <ac:spMk id="141" creationId="{0570A85B-3810-4F95-97B0-CBF4CCDB381C}"/>
          </ac:spMkLst>
        </pc:spChg>
        <pc:grpChg chg="del">
          <ac:chgData name="Michał Pyclik" userId="6d1d9512d460d1ef" providerId="LiveId" clId="{128D5A93-B68A-4A68-9067-C560DE050EBB}" dt="2021-02-22T11:16:17.840" v="1688" actId="26606"/>
          <ac:grpSpMkLst>
            <pc:docMk/>
            <pc:sldMk cId="3483228310" sldId="298"/>
            <ac:grpSpMk id="89" creationId="{1DE889C7-FAD6-4397-98E2-05D503484459}"/>
          </ac:grpSpMkLst>
        </pc:grpChg>
        <pc:picChg chg="del">
          <ac:chgData name="Michał Pyclik" userId="6d1d9512d460d1ef" providerId="LiveId" clId="{128D5A93-B68A-4A68-9067-C560DE050EBB}" dt="2021-02-22T11:15:57.940" v="1686" actId="478"/>
          <ac:picMkLst>
            <pc:docMk/>
            <pc:sldMk cId="3483228310" sldId="298"/>
            <ac:picMk id="3074" creationId="{E0C60DD5-DC73-4BA3-A2B4-AEA405ED6377}"/>
          </ac:picMkLst>
        </pc:picChg>
        <pc:picChg chg="add mod">
          <ac:chgData name="Michał Pyclik" userId="6d1d9512d460d1ef" providerId="LiveId" clId="{128D5A93-B68A-4A68-9067-C560DE050EBB}" dt="2021-02-22T11:16:17.840" v="1688" actId="26606"/>
          <ac:picMkLst>
            <pc:docMk/>
            <pc:sldMk cId="3483228310" sldId="298"/>
            <ac:picMk id="4098" creationId="{D99EDDA7-76DF-4E67-ADD9-2C7C777A6FD4}"/>
          </ac:picMkLst>
        </pc:picChg>
      </pc:sldChg>
    </pc:docChg>
  </pc:docChgLst>
  <pc:docChgLst>
    <pc:chgData name="Michał Pyclik" userId="6d1d9512d460d1ef" providerId="LiveId" clId="{AA795EB9-03F7-4704-8CCD-06EC24D91930}"/>
    <pc:docChg chg="undo custSel addSld delSld modSld">
      <pc:chgData name="Michał Pyclik" userId="6d1d9512d460d1ef" providerId="LiveId" clId="{AA795EB9-03F7-4704-8CCD-06EC24D91930}" dt="2021-02-22T09:07:29.735" v="2253" actId="20577"/>
      <pc:docMkLst>
        <pc:docMk/>
      </pc:docMkLst>
      <pc:sldChg chg="addSp delSp modSp mod">
        <pc:chgData name="Michał Pyclik" userId="6d1d9512d460d1ef" providerId="LiveId" clId="{AA795EB9-03F7-4704-8CCD-06EC24D91930}" dt="2021-02-22T08:20:46.163" v="19" actId="20577"/>
        <pc:sldMkLst>
          <pc:docMk/>
          <pc:sldMk cId="3636598438" sldId="256"/>
        </pc:sldMkLst>
        <pc:spChg chg="mod">
          <ac:chgData name="Michał Pyclik" userId="6d1d9512d460d1ef" providerId="LiveId" clId="{AA795EB9-03F7-4704-8CCD-06EC24D91930}" dt="2021-02-22T08:20:43.245" v="18" actId="26606"/>
          <ac:spMkLst>
            <pc:docMk/>
            <pc:sldMk cId="3636598438" sldId="256"/>
            <ac:spMk id="2" creationId="{E6E15E51-D699-4036-83A0-C7F2BEC206C4}"/>
          </ac:spMkLst>
        </pc:spChg>
        <pc:spChg chg="mod">
          <ac:chgData name="Michał Pyclik" userId="6d1d9512d460d1ef" providerId="LiveId" clId="{AA795EB9-03F7-4704-8CCD-06EC24D91930}" dt="2021-02-22T08:20:46.163" v="19" actId="20577"/>
          <ac:spMkLst>
            <pc:docMk/>
            <pc:sldMk cId="3636598438" sldId="256"/>
            <ac:spMk id="3" creationId="{1B0AAE20-9690-4C6C-ABCD-E34A9E132EE0}"/>
          </ac:spMkLst>
        </pc:spChg>
        <pc:spChg chg="del">
          <ac:chgData name="Michał Pyclik" userId="6d1d9512d460d1ef" providerId="LiveId" clId="{AA795EB9-03F7-4704-8CCD-06EC24D91930}" dt="2021-02-22T08:20:43.245" v="18" actId="26606"/>
          <ac:spMkLst>
            <pc:docMk/>
            <pc:sldMk cId="3636598438" sldId="256"/>
            <ac:spMk id="8" creationId="{23962611-DFD5-4092-AAFD-559E3DFCE2C9}"/>
          </ac:spMkLst>
        </pc:spChg>
        <pc:spChg chg="add">
          <ac:chgData name="Michał Pyclik" userId="6d1d9512d460d1ef" providerId="LiveId" clId="{AA795EB9-03F7-4704-8CCD-06EC24D91930}" dt="2021-02-22T08:20:43.245" v="18" actId="26606"/>
          <ac:spMkLst>
            <pc:docMk/>
            <pc:sldMk cId="3636598438" sldId="256"/>
            <ac:spMk id="15" creationId="{46F1F2C8-798B-4CCE-A851-94AFAF350BED}"/>
          </ac:spMkLst>
        </pc:spChg>
        <pc:spChg chg="add">
          <ac:chgData name="Michał Pyclik" userId="6d1d9512d460d1ef" providerId="LiveId" clId="{AA795EB9-03F7-4704-8CCD-06EC24D91930}" dt="2021-02-22T08:20:43.245" v="18" actId="26606"/>
          <ac:spMkLst>
            <pc:docMk/>
            <pc:sldMk cId="3636598438" sldId="256"/>
            <ac:spMk id="17" creationId="{755E9CD0-04B0-4A3C-B291-AD913379C713}"/>
          </ac:spMkLst>
        </pc:spChg>
        <pc:spChg chg="add">
          <ac:chgData name="Michał Pyclik" userId="6d1d9512d460d1ef" providerId="LiveId" clId="{AA795EB9-03F7-4704-8CCD-06EC24D91930}" dt="2021-02-22T08:20:43.245" v="18" actId="26606"/>
          <ac:spMkLst>
            <pc:docMk/>
            <pc:sldMk cId="3636598438" sldId="256"/>
            <ac:spMk id="19" creationId="{1DD8BF3B-6066-418C-8D1A-75C5E396FC04}"/>
          </ac:spMkLst>
        </pc:spChg>
        <pc:spChg chg="add">
          <ac:chgData name="Michał Pyclik" userId="6d1d9512d460d1ef" providerId="LiveId" clId="{AA795EB9-03F7-4704-8CCD-06EC24D91930}" dt="2021-02-22T08:20:43.245" v="18" actId="26606"/>
          <ac:spMkLst>
            <pc:docMk/>
            <pc:sldMk cId="3636598438" sldId="256"/>
            <ac:spMk id="21" creationId="{80BC66F9-7A74-4286-AD22-1174052CC22C}"/>
          </ac:spMkLst>
        </pc:spChg>
        <pc:spChg chg="add">
          <ac:chgData name="Michał Pyclik" userId="6d1d9512d460d1ef" providerId="LiveId" clId="{AA795EB9-03F7-4704-8CCD-06EC24D91930}" dt="2021-02-22T08:20:43.245" v="18" actId="26606"/>
          <ac:spMkLst>
            <pc:docMk/>
            <pc:sldMk cId="3636598438" sldId="256"/>
            <ac:spMk id="23" creationId="{D8142CC3-2B5C-48E6-9DF0-6C8ACBAF23EF}"/>
          </ac:spMkLst>
        </pc:spChg>
        <pc:spChg chg="add">
          <ac:chgData name="Michał Pyclik" userId="6d1d9512d460d1ef" providerId="LiveId" clId="{AA795EB9-03F7-4704-8CCD-06EC24D91930}" dt="2021-02-22T08:20:43.245" v="18" actId="26606"/>
          <ac:spMkLst>
            <pc:docMk/>
            <pc:sldMk cId="3636598438" sldId="256"/>
            <ac:spMk id="27" creationId="{46A89C79-8EF3-4AF9-B3D9-59A883F41C83}"/>
          </ac:spMkLst>
        </pc:spChg>
        <pc:spChg chg="add">
          <ac:chgData name="Michał Pyclik" userId="6d1d9512d460d1ef" providerId="LiveId" clId="{AA795EB9-03F7-4704-8CCD-06EC24D91930}" dt="2021-02-22T08:20:43.245" v="18" actId="26606"/>
          <ac:spMkLst>
            <pc:docMk/>
            <pc:sldMk cId="3636598438" sldId="256"/>
            <ac:spMk id="29" creationId="{EFE5CE34-4543-42E5-B82C-1F3D12422CDD}"/>
          </ac:spMkLst>
        </pc:spChg>
        <pc:spChg chg="add">
          <ac:chgData name="Michał Pyclik" userId="6d1d9512d460d1ef" providerId="LiveId" clId="{AA795EB9-03F7-4704-8CCD-06EC24D91930}" dt="2021-02-22T08:20:43.245" v="18" actId="26606"/>
          <ac:spMkLst>
            <pc:docMk/>
            <pc:sldMk cId="3636598438" sldId="256"/>
            <ac:spMk id="31" creationId="{72AF41FE-63D7-4695-81D2-66D2510E4486}"/>
          </ac:spMkLst>
        </pc:spChg>
        <pc:picChg chg="del">
          <ac:chgData name="Michał Pyclik" userId="6d1d9512d460d1ef" providerId="LiveId" clId="{AA795EB9-03F7-4704-8CCD-06EC24D91930}" dt="2021-02-22T08:20:43.245" v="18" actId="26606"/>
          <ac:picMkLst>
            <pc:docMk/>
            <pc:sldMk cId="3636598438" sldId="256"/>
            <ac:picMk id="10" creationId="{2270F1FA-0425-408F-9861-80BF5AFB276D}"/>
          </ac:picMkLst>
        </pc:picChg>
        <pc:cxnChg chg="add">
          <ac:chgData name="Michał Pyclik" userId="6d1d9512d460d1ef" providerId="LiveId" clId="{AA795EB9-03F7-4704-8CCD-06EC24D91930}" dt="2021-02-22T08:20:43.245" v="18" actId="26606"/>
          <ac:cxnSpMkLst>
            <pc:docMk/>
            <pc:sldMk cId="3636598438" sldId="256"/>
            <ac:cxnSpMk id="25" creationId="{7B2D303B-3DD0-4319-9EAD-361847FEC71D}"/>
          </ac:cxnSpMkLst>
        </pc:cxnChg>
      </pc:sldChg>
      <pc:sldChg chg="addSp delSp modSp mod">
        <pc:chgData name="Michał Pyclik" userId="6d1d9512d460d1ef" providerId="LiveId" clId="{AA795EB9-03F7-4704-8CCD-06EC24D91930}" dt="2021-02-22T08:21:56.611" v="181" actId="20577"/>
        <pc:sldMkLst>
          <pc:docMk/>
          <pc:sldMk cId="1166270135" sldId="257"/>
        </pc:sldMkLst>
        <pc:spChg chg="mod">
          <ac:chgData name="Michał Pyclik" userId="6d1d9512d460d1ef" providerId="LiveId" clId="{AA795EB9-03F7-4704-8CCD-06EC24D91930}" dt="2021-02-22T08:20:56.381" v="22" actId="26606"/>
          <ac:spMkLst>
            <pc:docMk/>
            <pc:sldMk cId="1166270135" sldId="257"/>
            <ac:spMk id="2" creationId="{5D3F5FEC-ED95-4A5D-85A1-B4CDC294F0B9}"/>
          </ac:spMkLst>
        </pc:spChg>
        <pc:spChg chg="mod">
          <ac:chgData name="Michał Pyclik" userId="6d1d9512d460d1ef" providerId="LiveId" clId="{AA795EB9-03F7-4704-8CCD-06EC24D91930}" dt="2021-02-22T08:21:56.611" v="181" actId="20577"/>
          <ac:spMkLst>
            <pc:docMk/>
            <pc:sldMk cId="1166270135" sldId="257"/>
            <ac:spMk id="3" creationId="{DB63770A-FD3D-4F81-816A-2DEB60991919}"/>
          </ac:spMkLst>
        </pc:spChg>
        <pc:spChg chg="del">
          <ac:chgData name="Michał Pyclik" userId="6d1d9512d460d1ef" providerId="LiveId" clId="{AA795EB9-03F7-4704-8CCD-06EC24D91930}" dt="2021-02-22T08:20:50.256" v="20" actId="26606"/>
          <ac:spMkLst>
            <pc:docMk/>
            <pc:sldMk cId="1166270135" sldId="257"/>
            <ac:spMk id="71" creationId="{F56F5174-31D9-4DBB-AAB7-A1FD7BDB1352}"/>
          </ac:spMkLst>
        </pc:spChg>
        <pc:spChg chg="del">
          <ac:chgData name="Michał Pyclik" userId="6d1d9512d460d1ef" providerId="LiveId" clId="{AA795EB9-03F7-4704-8CCD-06EC24D91930}" dt="2021-02-22T08:20:50.256" v="20" actId="26606"/>
          <ac:spMkLst>
            <pc:docMk/>
            <pc:sldMk cId="1166270135" sldId="257"/>
            <ac:spMk id="75" creationId="{F9A95BEE-6BB1-4A28-A8E6-A34B2E42EF87}"/>
          </ac:spMkLst>
        </pc:spChg>
        <pc:spChg chg="add">
          <ac:chgData name="Michał Pyclik" userId="6d1d9512d460d1ef" providerId="LiveId" clId="{AA795EB9-03F7-4704-8CCD-06EC24D91930}" dt="2021-02-22T08:20:56.381" v="22" actId="26606"/>
          <ac:spMkLst>
            <pc:docMk/>
            <pc:sldMk cId="1166270135" sldId="257"/>
            <ac:spMk id="90" creationId="{907EF6B7-1338-4443-8C46-6A318D952DFD}"/>
          </ac:spMkLst>
        </pc:spChg>
        <pc:spChg chg="add">
          <ac:chgData name="Michał Pyclik" userId="6d1d9512d460d1ef" providerId="LiveId" clId="{AA795EB9-03F7-4704-8CCD-06EC24D91930}" dt="2021-02-22T08:20:56.381" v="22" actId="26606"/>
          <ac:spMkLst>
            <pc:docMk/>
            <pc:sldMk cId="1166270135" sldId="257"/>
            <ac:spMk id="92" creationId="{DAAE4CDD-124C-4DCF-9584-B6033B545DD5}"/>
          </ac:spMkLst>
        </pc:spChg>
        <pc:spChg chg="add">
          <ac:chgData name="Michał Pyclik" userId="6d1d9512d460d1ef" providerId="LiveId" clId="{AA795EB9-03F7-4704-8CCD-06EC24D91930}" dt="2021-02-22T08:20:56.381" v="22" actId="26606"/>
          <ac:spMkLst>
            <pc:docMk/>
            <pc:sldMk cId="1166270135" sldId="257"/>
            <ac:spMk id="94" creationId="{081E4A58-353D-44AE-B2FC-2A74E2E400F7}"/>
          </ac:spMkLst>
        </pc:spChg>
        <pc:spChg chg="add del">
          <ac:chgData name="Michał Pyclik" userId="6d1d9512d460d1ef" providerId="LiveId" clId="{AA795EB9-03F7-4704-8CCD-06EC24D91930}" dt="2021-02-22T08:20:56.381" v="22" actId="26606"/>
          <ac:spMkLst>
            <pc:docMk/>
            <pc:sldMk cId="1166270135" sldId="257"/>
            <ac:spMk id="135" creationId="{6A84B152-3496-4C52-AF08-97AFFC09DD2C}"/>
          </ac:spMkLst>
        </pc:spChg>
        <pc:spChg chg="add del">
          <ac:chgData name="Michał Pyclik" userId="6d1d9512d460d1ef" providerId="LiveId" clId="{AA795EB9-03F7-4704-8CCD-06EC24D91930}" dt="2021-02-22T08:20:56.381" v="22" actId="26606"/>
          <ac:spMkLst>
            <pc:docMk/>
            <pc:sldMk cId="1166270135" sldId="257"/>
            <ac:spMk id="137" creationId="{6B2ADB95-0FA3-4BD7-A8AC-89D014A83E5B}"/>
          </ac:spMkLst>
        </pc:spChg>
        <pc:spChg chg="add del">
          <ac:chgData name="Michał Pyclik" userId="6d1d9512d460d1ef" providerId="LiveId" clId="{AA795EB9-03F7-4704-8CCD-06EC24D91930}" dt="2021-02-22T08:20:56.381" v="22" actId="26606"/>
          <ac:spMkLst>
            <pc:docMk/>
            <pc:sldMk cId="1166270135" sldId="257"/>
            <ac:spMk id="139" creationId="{C924DBCE-E731-4B22-8181-A39C1D86276C}"/>
          </ac:spMkLst>
        </pc:spChg>
        <pc:spChg chg="add del">
          <ac:chgData name="Michał Pyclik" userId="6d1d9512d460d1ef" providerId="LiveId" clId="{AA795EB9-03F7-4704-8CCD-06EC24D91930}" dt="2021-02-22T08:20:56.381" v="22" actId="26606"/>
          <ac:spMkLst>
            <pc:docMk/>
            <pc:sldMk cId="1166270135" sldId="257"/>
            <ac:spMk id="141" creationId="{4CBF9756-6AC8-4C65-84DF-56FBFFA1D873}"/>
          </ac:spMkLst>
        </pc:spChg>
        <pc:spChg chg="add del">
          <ac:chgData name="Michał Pyclik" userId="6d1d9512d460d1ef" providerId="LiveId" clId="{AA795EB9-03F7-4704-8CCD-06EC24D91930}" dt="2021-02-22T08:20:56.381" v="22" actId="26606"/>
          <ac:spMkLst>
            <pc:docMk/>
            <pc:sldMk cId="1166270135" sldId="257"/>
            <ac:spMk id="143" creationId="{2D385988-EAAF-4C27-AF8A-2BFBECAF3D4F}"/>
          </ac:spMkLst>
        </pc:spChg>
        <pc:spChg chg="add del">
          <ac:chgData name="Michał Pyclik" userId="6d1d9512d460d1ef" providerId="LiveId" clId="{AA795EB9-03F7-4704-8CCD-06EC24D91930}" dt="2021-02-22T08:20:56.381" v="22" actId="26606"/>
          <ac:spMkLst>
            <pc:docMk/>
            <pc:sldMk cId="1166270135" sldId="257"/>
            <ac:spMk id="147" creationId="{B621D332-7329-4994-8836-C429A51B7549}"/>
          </ac:spMkLst>
        </pc:spChg>
        <pc:spChg chg="add del">
          <ac:chgData name="Michał Pyclik" userId="6d1d9512d460d1ef" providerId="LiveId" clId="{AA795EB9-03F7-4704-8CCD-06EC24D91930}" dt="2021-02-22T08:20:56.381" v="22" actId="26606"/>
          <ac:spMkLst>
            <pc:docMk/>
            <pc:sldMk cId="1166270135" sldId="257"/>
            <ac:spMk id="149" creationId="{2D20F754-35A9-4508-BE3C-C59996D1437B}"/>
          </ac:spMkLst>
        </pc:spChg>
        <pc:picChg chg="del">
          <ac:chgData name="Michał Pyclik" userId="6d1d9512d460d1ef" providerId="LiveId" clId="{AA795EB9-03F7-4704-8CCD-06EC24D91930}" dt="2021-02-22T08:20:50.256" v="20" actId="26606"/>
          <ac:picMkLst>
            <pc:docMk/>
            <pc:sldMk cId="1166270135" sldId="257"/>
            <ac:picMk id="73" creationId="{AE113210-7872-481A-ADE6-3A05CCAF5EB2}"/>
          </ac:picMkLst>
        </pc:picChg>
        <pc:picChg chg="del mod ord">
          <ac:chgData name="Michał Pyclik" userId="6d1d9512d460d1ef" providerId="LiveId" clId="{AA795EB9-03F7-4704-8CCD-06EC24D91930}" dt="2021-02-22T08:20:51.758" v="21" actId="478"/>
          <ac:picMkLst>
            <pc:docMk/>
            <pc:sldMk cId="1166270135" sldId="257"/>
            <ac:picMk id="1026" creationId="{7847D30C-4EA4-486C-A49C-CCB4F89CFA34}"/>
          </ac:picMkLst>
        </pc:picChg>
        <pc:cxnChg chg="add del">
          <ac:chgData name="Michał Pyclik" userId="6d1d9512d460d1ef" providerId="LiveId" clId="{AA795EB9-03F7-4704-8CCD-06EC24D91930}" dt="2021-02-22T08:20:56.381" v="22" actId="26606"/>
          <ac:cxnSpMkLst>
            <pc:docMk/>
            <pc:sldMk cId="1166270135" sldId="257"/>
            <ac:cxnSpMk id="145" creationId="{43621FD4-D14D-45D5-9A57-9A2DE5EA59C0}"/>
          </ac:cxnSpMkLst>
        </pc:cxnChg>
      </pc:sldChg>
      <pc:sldChg chg="addSp delSp modSp mod">
        <pc:chgData name="Michał Pyclik" userId="6d1d9512d460d1ef" providerId="LiveId" clId="{AA795EB9-03F7-4704-8CCD-06EC24D91930}" dt="2021-02-22T08:22:11.131" v="182" actId="26606"/>
        <pc:sldMkLst>
          <pc:docMk/>
          <pc:sldMk cId="678220985" sldId="260"/>
        </pc:sldMkLst>
        <pc:spChg chg="mod">
          <ac:chgData name="Michał Pyclik" userId="6d1d9512d460d1ef" providerId="LiveId" clId="{AA795EB9-03F7-4704-8CCD-06EC24D91930}" dt="2021-02-22T08:22:11.131" v="182" actId="26606"/>
          <ac:spMkLst>
            <pc:docMk/>
            <pc:sldMk cId="678220985" sldId="260"/>
            <ac:spMk id="2" creationId="{5D3F5FEC-ED95-4A5D-85A1-B4CDC294F0B9}"/>
          </ac:spMkLst>
        </pc:spChg>
        <pc:spChg chg="mod">
          <ac:chgData name="Michał Pyclik" userId="6d1d9512d460d1ef" providerId="LiveId" clId="{AA795EB9-03F7-4704-8CCD-06EC24D91930}" dt="2021-02-22T08:22:11.131" v="182" actId="26606"/>
          <ac:spMkLst>
            <pc:docMk/>
            <pc:sldMk cId="678220985" sldId="260"/>
            <ac:spMk id="3" creationId="{DB63770A-FD3D-4F81-816A-2DEB60991919}"/>
          </ac:spMkLst>
        </pc:spChg>
        <pc:spChg chg="del">
          <ac:chgData name="Michał Pyclik" userId="6d1d9512d460d1ef" providerId="LiveId" clId="{AA795EB9-03F7-4704-8CCD-06EC24D91930}" dt="2021-02-22T08:22:11.131" v="182" actId="26606"/>
          <ac:spMkLst>
            <pc:docMk/>
            <pc:sldMk cId="678220985" sldId="260"/>
            <ac:spMk id="16" creationId="{4351DFE5-F63D-4BE0-BDA9-E3EB88F01AA5}"/>
          </ac:spMkLst>
        </pc:spChg>
        <pc:spChg chg="add">
          <ac:chgData name="Michał Pyclik" userId="6d1d9512d460d1ef" providerId="LiveId" clId="{AA795EB9-03F7-4704-8CCD-06EC24D91930}" dt="2021-02-22T08:22:11.131" v="182" actId="26606"/>
          <ac:spMkLst>
            <pc:docMk/>
            <pc:sldMk cId="678220985" sldId="260"/>
            <ac:spMk id="23" creationId="{907EF6B7-1338-4443-8C46-6A318D952DFD}"/>
          </ac:spMkLst>
        </pc:spChg>
        <pc:spChg chg="add">
          <ac:chgData name="Michał Pyclik" userId="6d1d9512d460d1ef" providerId="LiveId" clId="{AA795EB9-03F7-4704-8CCD-06EC24D91930}" dt="2021-02-22T08:22:11.131" v="182" actId="26606"/>
          <ac:spMkLst>
            <pc:docMk/>
            <pc:sldMk cId="678220985" sldId="260"/>
            <ac:spMk id="25" creationId="{DAAE4CDD-124C-4DCF-9584-B6033B545DD5}"/>
          </ac:spMkLst>
        </pc:spChg>
        <pc:spChg chg="add">
          <ac:chgData name="Michał Pyclik" userId="6d1d9512d460d1ef" providerId="LiveId" clId="{AA795EB9-03F7-4704-8CCD-06EC24D91930}" dt="2021-02-22T08:22:11.131" v="182" actId="26606"/>
          <ac:spMkLst>
            <pc:docMk/>
            <pc:sldMk cId="678220985" sldId="260"/>
            <ac:spMk id="27" creationId="{081E4A58-353D-44AE-B2FC-2A74E2E400F7}"/>
          </ac:spMkLst>
        </pc:spChg>
        <pc:picChg chg="del">
          <ac:chgData name="Michał Pyclik" userId="6d1d9512d460d1ef" providerId="LiveId" clId="{AA795EB9-03F7-4704-8CCD-06EC24D91930}" dt="2021-02-22T08:22:11.131" v="182" actId="26606"/>
          <ac:picMkLst>
            <pc:docMk/>
            <pc:sldMk cId="678220985" sldId="260"/>
            <ac:picMk id="18" creationId="{3AA16612-ACD2-4A16-8F2B-4514FD6BF28F}"/>
          </ac:picMkLst>
        </pc:picChg>
      </pc:sldChg>
      <pc:sldChg chg="addSp delSp modSp mod">
        <pc:chgData name="Michał Pyclik" userId="6d1d9512d460d1ef" providerId="LiveId" clId="{AA795EB9-03F7-4704-8CCD-06EC24D91930}" dt="2021-02-22T08:22:29.061" v="184" actId="14100"/>
        <pc:sldMkLst>
          <pc:docMk/>
          <pc:sldMk cId="2773020274" sldId="261"/>
        </pc:sldMkLst>
        <pc:spChg chg="del">
          <ac:chgData name="Michał Pyclik" userId="6d1d9512d460d1ef" providerId="LiveId" clId="{AA795EB9-03F7-4704-8CCD-06EC24D91930}" dt="2021-02-22T08:22:24.756" v="183" actId="26606"/>
          <ac:spMkLst>
            <pc:docMk/>
            <pc:sldMk cId="2773020274" sldId="261"/>
            <ac:spMk id="27" creationId="{4351DFE5-F63D-4BE0-BDA9-E3EB88F01AA5}"/>
          </ac:spMkLst>
        </pc:spChg>
        <pc:spChg chg="add">
          <ac:chgData name="Michał Pyclik" userId="6d1d9512d460d1ef" providerId="LiveId" clId="{AA795EB9-03F7-4704-8CCD-06EC24D91930}" dt="2021-02-22T08:22:24.756" v="183" actId="26606"/>
          <ac:spMkLst>
            <pc:docMk/>
            <pc:sldMk cId="2773020274" sldId="261"/>
            <ac:spMk id="34" creationId="{738F59A4-4431-460D-8E49-6E65C189A566}"/>
          </ac:spMkLst>
        </pc:spChg>
        <pc:grpChg chg="add">
          <ac:chgData name="Michał Pyclik" userId="6d1d9512d460d1ef" providerId="LiveId" clId="{AA795EB9-03F7-4704-8CCD-06EC24D91930}" dt="2021-02-22T08:22:24.756" v="183" actId="26606"/>
          <ac:grpSpMkLst>
            <pc:docMk/>
            <pc:sldMk cId="2773020274" sldId="261"/>
            <ac:grpSpMk id="36" creationId="{8A919B9C-5C01-47E4-B2F2-45F589208ABF}"/>
          </ac:grpSpMkLst>
        </pc:grpChg>
        <pc:graphicFrameChg chg="mod modGraphic">
          <ac:chgData name="Michał Pyclik" userId="6d1d9512d460d1ef" providerId="LiveId" clId="{AA795EB9-03F7-4704-8CCD-06EC24D91930}" dt="2021-02-22T08:22:29.061" v="184" actId="14100"/>
          <ac:graphicFrameMkLst>
            <pc:docMk/>
            <pc:sldMk cId="2773020274" sldId="261"/>
            <ac:graphicFrameMk id="29" creationId="{EC5F377D-9E4C-41A4-B95E-873CCE600BD8}"/>
          </ac:graphicFrameMkLst>
        </pc:graphicFrameChg>
        <pc:picChg chg="del">
          <ac:chgData name="Michał Pyclik" userId="6d1d9512d460d1ef" providerId="LiveId" clId="{AA795EB9-03F7-4704-8CCD-06EC24D91930}" dt="2021-02-22T08:22:24.756" v="183" actId="26606"/>
          <ac:picMkLst>
            <pc:docMk/>
            <pc:sldMk cId="2773020274" sldId="261"/>
            <ac:picMk id="28" creationId="{3AA16612-ACD2-4A16-8F2B-4514FD6BF28F}"/>
          </ac:picMkLst>
        </pc:picChg>
      </pc:sldChg>
      <pc:sldChg chg="addSp delSp modSp mod">
        <pc:chgData name="Michał Pyclik" userId="6d1d9512d460d1ef" providerId="LiveId" clId="{AA795EB9-03F7-4704-8CCD-06EC24D91930}" dt="2021-02-22T08:25:29.011" v="531" actId="20577"/>
        <pc:sldMkLst>
          <pc:docMk/>
          <pc:sldMk cId="3529883448" sldId="262"/>
        </pc:sldMkLst>
        <pc:spChg chg="mod">
          <ac:chgData name="Michał Pyclik" userId="6d1d9512d460d1ef" providerId="LiveId" clId="{AA795EB9-03F7-4704-8CCD-06EC24D91930}" dt="2021-02-22T08:22:48.716" v="188" actId="26606"/>
          <ac:spMkLst>
            <pc:docMk/>
            <pc:sldMk cId="3529883448" sldId="262"/>
            <ac:spMk id="2" creationId="{5D3F5FEC-ED95-4A5D-85A1-B4CDC294F0B9}"/>
          </ac:spMkLst>
        </pc:spChg>
        <pc:spChg chg="mod">
          <ac:chgData name="Michał Pyclik" userId="6d1d9512d460d1ef" providerId="LiveId" clId="{AA795EB9-03F7-4704-8CCD-06EC24D91930}" dt="2021-02-22T08:25:29.011" v="531" actId="20577"/>
          <ac:spMkLst>
            <pc:docMk/>
            <pc:sldMk cId="3529883448" sldId="262"/>
            <ac:spMk id="3" creationId="{DB63770A-FD3D-4F81-816A-2DEB60991919}"/>
          </ac:spMkLst>
        </pc:spChg>
        <pc:spChg chg="add">
          <ac:chgData name="Michał Pyclik" userId="6d1d9512d460d1ef" providerId="LiveId" clId="{AA795EB9-03F7-4704-8CCD-06EC24D91930}" dt="2021-02-22T08:22:48.716" v="188" actId="26606"/>
          <ac:spMkLst>
            <pc:docMk/>
            <pc:sldMk cId="3529883448" sldId="262"/>
            <ac:spMk id="76" creationId="{907EF6B7-1338-4443-8C46-6A318D952DFD}"/>
          </ac:spMkLst>
        </pc:spChg>
        <pc:spChg chg="add">
          <ac:chgData name="Michał Pyclik" userId="6d1d9512d460d1ef" providerId="LiveId" clId="{AA795EB9-03F7-4704-8CCD-06EC24D91930}" dt="2021-02-22T08:22:48.716" v="188" actId="26606"/>
          <ac:spMkLst>
            <pc:docMk/>
            <pc:sldMk cId="3529883448" sldId="262"/>
            <ac:spMk id="78" creationId="{DAAE4CDD-124C-4DCF-9584-B6033B545DD5}"/>
          </ac:spMkLst>
        </pc:spChg>
        <pc:spChg chg="add">
          <ac:chgData name="Michał Pyclik" userId="6d1d9512d460d1ef" providerId="LiveId" clId="{AA795EB9-03F7-4704-8CCD-06EC24D91930}" dt="2021-02-22T08:22:48.716" v="188" actId="26606"/>
          <ac:spMkLst>
            <pc:docMk/>
            <pc:sldMk cId="3529883448" sldId="262"/>
            <ac:spMk id="80" creationId="{081E4A58-353D-44AE-B2FC-2A74E2E400F7}"/>
          </ac:spMkLst>
        </pc:spChg>
        <pc:picChg chg="del">
          <ac:chgData name="Michał Pyclik" userId="6d1d9512d460d1ef" providerId="LiveId" clId="{AA795EB9-03F7-4704-8CCD-06EC24D91930}" dt="2021-02-22T08:22:40.951" v="185" actId="478"/>
          <ac:picMkLst>
            <pc:docMk/>
            <pc:sldMk cId="3529883448" sldId="262"/>
            <ac:picMk id="2050" creationId="{F903CADE-DAEF-442B-BE49-412531639072}"/>
          </ac:picMkLst>
        </pc:picChg>
        <pc:cxnChg chg="del">
          <ac:chgData name="Michał Pyclik" userId="6d1d9512d460d1ef" providerId="LiveId" clId="{AA795EB9-03F7-4704-8CCD-06EC24D91930}" dt="2021-02-22T08:22:48.716" v="188" actId="26606"/>
          <ac:cxnSpMkLst>
            <pc:docMk/>
            <pc:sldMk cId="3529883448" sldId="262"/>
            <ac:cxnSpMk id="71" creationId="{A7F400EE-A8A5-48AF-B4D6-291B52C6F0B0}"/>
          </ac:cxnSpMkLst>
        </pc:cxnChg>
      </pc:sldChg>
      <pc:sldChg chg="del">
        <pc:chgData name="Michał Pyclik" userId="6d1d9512d460d1ef" providerId="LiveId" clId="{AA795EB9-03F7-4704-8CCD-06EC24D91930}" dt="2021-02-22T08:25:33.188" v="532" actId="47"/>
        <pc:sldMkLst>
          <pc:docMk/>
          <pc:sldMk cId="1375948533" sldId="263"/>
        </pc:sldMkLst>
      </pc:sldChg>
      <pc:sldChg chg="modSp mod">
        <pc:chgData name="Michał Pyclik" userId="6d1d9512d460d1ef" providerId="LiveId" clId="{AA795EB9-03F7-4704-8CCD-06EC24D91930}" dt="2021-02-22T08:43:32.699" v="1939" actId="313"/>
        <pc:sldMkLst>
          <pc:docMk/>
          <pc:sldMk cId="317403593" sldId="267"/>
        </pc:sldMkLst>
        <pc:graphicFrameChg chg="mod modGraphic">
          <ac:chgData name="Michał Pyclik" userId="6d1d9512d460d1ef" providerId="LiveId" clId="{AA795EB9-03F7-4704-8CCD-06EC24D91930}" dt="2021-02-22T08:43:32.699" v="1939" actId="313"/>
          <ac:graphicFrameMkLst>
            <pc:docMk/>
            <pc:sldMk cId="317403593" sldId="267"/>
            <ac:graphicFrameMk id="4" creationId="{2DAC36D0-22D1-4339-A80C-E12B8AC26343}"/>
          </ac:graphicFrameMkLst>
        </pc:graphicFrameChg>
      </pc:sldChg>
      <pc:sldChg chg="modSp mod">
        <pc:chgData name="Michał Pyclik" userId="6d1d9512d460d1ef" providerId="LiveId" clId="{AA795EB9-03F7-4704-8CCD-06EC24D91930}" dt="2021-02-22T08:44:22.563" v="1948" actId="1076"/>
        <pc:sldMkLst>
          <pc:docMk/>
          <pc:sldMk cId="7603465" sldId="268"/>
        </pc:sldMkLst>
        <pc:graphicFrameChg chg="mod">
          <ac:chgData name="Michał Pyclik" userId="6d1d9512d460d1ef" providerId="LiveId" clId="{AA795EB9-03F7-4704-8CCD-06EC24D91930}" dt="2021-02-22T08:44:22.563" v="1948" actId="1076"/>
          <ac:graphicFrameMkLst>
            <pc:docMk/>
            <pc:sldMk cId="7603465" sldId="268"/>
            <ac:graphicFrameMk id="5" creationId="{74A04B68-57E9-4FCE-B704-596A0C78503A}"/>
          </ac:graphicFrameMkLst>
        </pc:graphicFrameChg>
      </pc:sldChg>
      <pc:sldChg chg="addSp delSp modSp mod">
        <pc:chgData name="Michał Pyclik" userId="6d1d9512d460d1ef" providerId="LiveId" clId="{AA795EB9-03F7-4704-8CCD-06EC24D91930}" dt="2021-02-22T08:45:05.752" v="2046" actId="20577"/>
        <pc:sldMkLst>
          <pc:docMk/>
          <pc:sldMk cId="163805568" sldId="269"/>
        </pc:sldMkLst>
        <pc:spChg chg="mod">
          <ac:chgData name="Michał Pyclik" userId="6d1d9512d460d1ef" providerId="LiveId" clId="{AA795EB9-03F7-4704-8CCD-06EC24D91930}" dt="2021-02-22T08:44:30.738" v="1950" actId="26606"/>
          <ac:spMkLst>
            <pc:docMk/>
            <pc:sldMk cId="163805568" sldId="269"/>
            <ac:spMk id="2" creationId="{CAF01737-518B-4FF8-9E90-5C43C3F3688A}"/>
          </ac:spMkLst>
        </pc:spChg>
        <pc:spChg chg="mod">
          <ac:chgData name="Michał Pyclik" userId="6d1d9512d460d1ef" providerId="LiveId" clId="{AA795EB9-03F7-4704-8CCD-06EC24D91930}" dt="2021-02-22T08:45:05.752" v="2046" actId="20577"/>
          <ac:spMkLst>
            <pc:docMk/>
            <pc:sldMk cId="163805568" sldId="269"/>
            <ac:spMk id="3" creationId="{1436EBC3-D4D5-4A89-9B48-F7A4500A65B7}"/>
          </ac:spMkLst>
        </pc:spChg>
        <pc:spChg chg="del">
          <ac:chgData name="Michał Pyclik" userId="6d1d9512d460d1ef" providerId="LiveId" clId="{AA795EB9-03F7-4704-8CCD-06EC24D91930}" dt="2021-02-22T08:44:30.738" v="1950" actId="26606"/>
          <ac:spMkLst>
            <pc:docMk/>
            <pc:sldMk cId="163805568" sldId="269"/>
            <ac:spMk id="71" creationId="{F56F5174-31D9-4DBB-AAB7-A1FD7BDB1352}"/>
          </ac:spMkLst>
        </pc:spChg>
        <pc:spChg chg="del">
          <ac:chgData name="Michał Pyclik" userId="6d1d9512d460d1ef" providerId="LiveId" clId="{AA795EB9-03F7-4704-8CCD-06EC24D91930}" dt="2021-02-22T08:44:30.738" v="1950" actId="26606"/>
          <ac:spMkLst>
            <pc:docMk/>
            <pc:sldMk cId="163805568" sldId="269"/>
            <ac:spMk id="75" creationId="{F9A95BEE-6BB1-4A28-A8E6-A34B2E42EF87}"/>
          </ac:spMkLst>
        </pc:spChg>
        <pc:spChg chg="add">
          <ac:chgData name="Michał Pyclik" userId="6d1d9512d460d1ef" providerId="LiveId" clId="{AA795EB9-03F7-4704-8CCD-06EC24D91930}" dt="2021-02-22T08:44:30.738" v="1950" actId="26606"/>
          <ac:spMkLst>
            <pc:docMk/>
            <pc:sldMk cId="163805568" sldId="269"/>
            <ac:spMk id="80" creationId="{907EF6B7-1338-4443-8C46-6A318D952DFD}"/>
          </ac:spMkLst>
        </pc:spChg>
        <pc:spChg chg="add">
          <ac:chgData name="Michał Pyclik" userId="6d1d9512d460d1ef" providerId="LiveId" clId="{AA795EB9-03F7-4704-8CCD-06EC24D91930}" dt="2021-02-22T08:44:30.738" v="1950" actId="26606"/>
          <ac:spMkLst>
            <pc:docMk/>
            <pc:sldMk cId="163805568" sldId="269"/>
            <ac:spMk id="82" creationId="{DAAE4CDD-124C-4DCF-9584-B6033B545DD5}"/>
          </ac:spMkLst>
        </pc:spChg>
        <pc:spChg chg="add">
          <ac:chgData name="Michał Pyclik" userId="6d1d9512d460d1ef" providerId="LiveId" clId="{AA795EB9-03F7-4704-8CCD-06EC24D91930}" dt="2021-02-22T08:44:30.738" v="1950" actId="26606"/>
          <ac:spMkLst>
            <pc:docMk/>
            <pc:sldMk cId="163805568" sldId="269"/>
            <ac:spMk id="84" creationId="{081E4A58-353D-44AE-B2FC-2A74E2E400F7}"/>
          </ac:spMkLst>
        </pc:spChg>
        <pc:picChg chg="del">
          <ac:chgData name="Michał Pyclik" userId="6d1d9512d460d1ef" providerId="LiveId" clId="{AA795EB9-03F7-4704-8CCD-06EC24D91930}" dt="2021-02-22T08:44:30.738" v="1950" actId="26606"/>
          <ac:picMkLst>
            <pc:docMk/>
            <pc:sldMk cId="163805568" sldId="269"/>
            <ac:picMk id="73" creationId="{AE113210-7872-481A-ADE6-3A05CCAF5EB2}"/>
          </ac:picMkLst>
        </pc:picChg>
        <pc:picChg chg="del">
          <ac:chgData name="Michał Pyclik" userId="6d1d9512d460d1ef" providerId="LiveId" clId="{AA795EB9-03F7-4704-8CCD-06EC24D91930}" dt="2021-02-22T08:44:26.433" v="1949" actId="478"/>
          <ac:picMkLst>
            <pc:docMk/>
            <pc:sldMk cId="163805568" sldId="269"/>
            <ac:picMk id="12290" creationId="{049A0BED-4C0B-434A-B2D3-AA53B5EB1C61}"/>
          </ac:picMkLst>
        </pc:picChg>
      </pc:sldChg>
      <pc:sldChg chg="modSp">
        <pc:chgData name="Michał Pyclik" userId="6d1d9512d460d1ef" providerId="LiveId" clId="{AA795EB9-03F7-4704-8CCD-06EC24D91930}" dt="2021-02-22T08:41:05.449" v="1695" actId="20577"/>
        <pc:sldMkLst>
          <pc:docMk/>
          <pc:sldMk cId="3786083237" sldId="283"/>
        </pc:sldMkLst>
        <pc:graphicFrameChg chg="mod">
          <ac:chgData name="Michał Pyclik" userId="6d1d9512d460d1ef" providerId="LiveId" clId="{AA795EB9-03F7-4704-8CCD-06EC24D91930}" dt="2021-02-22T08:41:05.449" v="1695" actId="20577"/>
          <ac:graphicFrameMkLst>
            <pc:docMk/>
            <pc:sldMk cId="3786083237" sldId="283"/>
            <ac:graphicFrameMk id="2" creationId="{9D30251B-198A-448C-B0CE-2DAE16F92312}"/>
          </ac:graphicFrameMkLst>
        </pc:graphicFrameChg>
      </pc:sldChg>
      <pc:sldChg chg="addSp delSp modSp mod">
        <pc:chgData name="Michał Pyclik" userId="6d1d9512d460d1ef" providerId="LiveId" clId="{AA795EB9-03F7-4704-8CCD-06EC24D91930}" dt="2021-02-22T08:35:38.962" v="1385" actId="20577"/>
        <pc:sldMkLst>
          <pc:docMk/>
          <pc:sldMk cId="39300856" sldId="284"/>
        </pc:sldMkLst>
        <pc:spChg chg="mod">
          <ac:chgData name="Michał Pyclik" userId="6d1d9512d460d1ef" providerId="LiveId" clId="{AA795EB9-03F7-4704-8CCD-06EC24D91930}" dt="2021-02-22T08:32:51.232" v="1251" actId="26606"/>
          <ac:spMkLst>
            <pc:docMk/>
            <pc:sldMk cId="39300856" sldId="284"/>
            <ac:spMk id="2" creationId="{4358A3FF-F177-4159-8663-8B3FAB10D6C5}"/>
          </ac:spMkLst>
        </pc:spChg>
        <pc:spChg chg="add del">
          <ac:chgData name="Michał Pyclik" userId="6d1d9512d460d1ef" providerId="LiveId" clId="{AA795EB9-03F7-4704-8CCD-06EC24D91930}" dt="2021-02-22T08:32:18.441" v="1247" actId="26606"/>
          <ac:spMkLst>
            <pc:docMk/>
            <pc:sldMk cId="39300856" sldId="284"/>
            <ac:spMk id="17" creationId="{738F59A4-4431-460D-8E49-6E65C189A566}"/>
          </ac:spMkLst>
        </pc:spChg>
        <pc:spChg chg="add del">
          <ac:chgData name="Michał Pyclik" userId="6d1d9512d460d1ef" providerId="LiveId" clId="{AA795EB9-03F7-4704-8CCD-06EC24D91930}" dt="2021-02-22T08:32:51.232" v="1251" actId="26606"/>
          <ac:spMkLst>
            <pc:docMk/>
            <pc:sldMk cId="39300856" sldId="284"/>
            <ac:spMk id="27" creationId="{DB304A14-32D0-4873-B914-423ED7B8DAFD}"/>
          </ac:spMkLst>
        </pc:spChg>
        <pc:spChg chg="add del">
          <ac:chgData name="Michał Pyclik" userId="6d1d9512d460d1ef" providerId="LiveId" clId="{AA795EB9-03F7-4704-8CCD-06EC24D91930}" dt="2021-02-22T08:32:51.232" v="1251" actId="26606"/>
          <ac:spMkLst>
            <pc:docMk/>
            <pc:sldMk cId="39300856" sldId="284"/>
            <ac:spMk id="29" creationId="{1D460C86-854F-4FB3-ABC2-E823D8FEB9DB}"/>
          </ac:spMkLst>
        </pc:spChg>
        <pc:spChg chg="add del">
          <ac:chgData name="Michał Pyclik" userId="6d1d9512d460d1ef" providerId="LiveId" clId="{AA795EB9-03F7-4704-8CCD-06EC24D91930}" dt="2021-02-22T08:32:51.232" v="1251" actId="26606"/>
          <ac:spMkLst>
            <pc:docMk/>
            <pc:sldMk cId="39300856" sldId="284"/>
            <ac:spMk id="31" creationId="{BB48116A-278A-4CC5-89D3-9DE8E8FF1245}"/>
          </ac:spMkLst>
        </pc:spChg>
        <pc:spChg chg="add">
          <ac:chgData name="Michał Pyclik" userId="6d1d9512d460d1ef" providerId="LiveId" clId="{AA795EB9-03F7-4704-8CCD-06EC24D91930}" dt="2021-02-22T08:32:51.232" v="1251" actId="26606"/>
          <ac:spMkLst>
            <pc:docMk/>
            <pc:sldMk cId="39300856" sldId="284"/>
            <ac:spMk id="36" creationId="{6C4028FD-8BAA-4A19-BFDE-594D991B7552}"/>
          </ac:spMkLst>
        </pc:spChg>
        <pc:grpChg chg="add del">
          <ac:chgData name="Michał Pyclik" userId="6d1d9512d460d1ef" providerId="LiveId" clId="{AA795EB9-03F7-4704-8CCD-06EC24D91930}" dt="2021-02-22T08:32:18.441" v="1247" actId="26606"/>
          <ac:grpSpMkLst>
            <pc:docMk/>
            <pc:sldMk cId="39300856" sldId="284"/>
            <ac:grpSpMk id="19" creationId="{8A919B9C-5C01-47E4-B2F2-45F589208ABF}"/>
          </ac:grpSpMkLst>
        </pc:grpChg>
        <pc:graphicFrameChg chg="mod ord modGraphic">
          <ac:chgData name="Michał Pyclik" userId="6d1d9512d460d1ef" providerId="LiveId" clId="{AA795EB9-03F7-4704-8CCD-06EC24D91930}" dt="2021-02-22T08:35:38.962" v="1385" actId="20577"/>
          <ac:graphicFrameMkLst>
            <pc:docMk/>
            <pc:sldMk cId="39300856" sldId="284"/>
            <ac:graphicFrameMk id="6" creationId="{F09277A2-25A7-43A4-80C6-D79664AEEEE5}"/>
          </ac:graphicFrameMkLst>
        </pc:graphicFrameChg>
        <pc:picChg chg="del">
          <ac:chgData name="Michał Pyclik" userId="6d1d9512d460d1ef" providerId="LiveId" clId="{AA795EB9-03F7-4704-8CCD-06EC24D91930}" dt="2021-02-22T08:31:22.262" v="1241" actId="478"/>
          <ac:picMkLst>
            <pc:docMk/>
            <pc:sldMk cId="39300856" sldId="284"/>
            <ac:picMk id="7" creationId="{77389250-B766-493E-B0CF-A700079C20D8}"/>
          </ac:picMkLst>
        </pc:picChg>
        <pc:picChg chg="del">
          <ac:chgData name="Michał Pyclik" userId="6d1d9512d460d1ef" providerId="LiveId" clId="{AA795EB9-03F7-4704-8CCD-06EC24D91930}" dt="2021-02-22T08:31:33.617" v="1242" actId="26606"/>
          <ac:picMkLst>
            <pc:docMk/>
            <pc:sldMk cId="39300856" sldId="284"/>
            <ac:picMk id="12" creationId="{54DDEBDD-D8BD-41A6-8A0D-B00E3768B0F9}"/>
          </ac:picMkLst>
        </pc:picChg>
        <pc:picChg chg="add del">
          <ac:chgData name="Michał Pyclik" userId="6d1d9512d460d1ef" providerId="LiveId" clId="{AA795EB9-03F7-4704-8CCD-06EC24D91930}" dt="2021-02-22T08:32:24.592" v="1248" actId="478"/>
          <ac:picMkLst>
            <pc:docMk/>
            <pc:sldMk cId="39300856" sldId="284"/>
            <ac:picMk id="23" creationId="{3F369093-9E88-4E74-854B-5568E2DB2B45}"/>
          </ac:picMkLst>
        </pc:picChg>
      </pc:sldChg>
      <pc:sldChg chg="delSp modSp mod">
        <pc:chgData name="Michał Pyclik" userId="6d1d9512d460d1ef" providerId="LiveId" clId="{AA795EB9-03F7-4704-8CCD-06EC24D91930}" dt="2021-02-22T08:40:22.203" v="1689" actId="20577"/>
        <pc:sldMkLst>
          <pc:docMk/>
          <pc:sldMk cId="2033026073" sldId="285"/>
        </pc:sldMkLst>
        <pc:graphicFrameChg chg="mod">
          <ac:chgData name="Michał Pyclik" userId="6d1d9512d460d1ef" providerId="LiveId" clId="{AA795EB9-03F7-4704-8CCD-06EC24D91930}" dt="2021-02-22T08:40:22.203" v="1689" actId="20577"/>
          <ac:graphicFrameMkLst>
            <pc:docMk/>
            <pc:sldMk cId="2033026073" sldId="285"/>
            <ac:graphicFrameMk id="6" creationId="{F09277A2-25A7-43A4-80C6-D79664AEEEE5}"/>
          </ac:graphicFrameMkLst>
        </pc:graphicFrameChg>
        <pc:picChg chg="del">
          <ac:chgData name="Michał Pyclik" userId="6d1d9512d460d1ef" providerId="LiveId" clId="{AA795EB9-03F7-4704-8CCD-06EC24D91930}" dt="2021-02-22T08:31:42.322" v="1244" actId="478"/>
          <ac:picMkLst>
            <pc:docMk/>
            <pc:sldMk cId="2033026073" sldId="285"/>
            <ac:picMk id="6146" creationId="{4F921B7F-F8E2-4837-9DB6-2CF610AD1725}"/>
          </ac:picMkLst>
        </pc:picChg>
      </pc:sldChg>
      <pc:sldChg chg="addSp delSp modSp mod">
        <pc:chgData name="Michał Pyclik" userId="6d1d9512d460d1ef" providerId="LiveId" clId="{AA795EB9-03F7-4704-8CCD-06EC24D91930}" dt="2021-02-22T08:38:32.652" v="1549" actId="20577"/>
        <pc:sldMkLst>
          <pc:docMk/>
          <pc:sldMk cId="2085891405" sldId="286"/>
        </pc:sldMkLst>
        <pc:spChg chg="add del">
          <ac:chgData name="Michał Pyclik" userId="6d1d9512d460d1ef" providerId="LiveId" clId="{AA795EB9-03F7-4704-8CCD-06EC24D91930}" dt="2021-02-22T08:36:25.412" v="1386" actId="26606"/>
          <ac:spMkLst>
            <pc:docMk/>
            <pc:sldMk cId="2085891405" sldId="286"/>
            <ac:spMk id="17" creationId="{257363FD-7E77-4145-9483-331A807ADF0E}"/>
          </ac:spMkLst>
        </pc:spChg>
        <pc:graphicFrameChg chg="mod modGraphic">
          <ac:chgData name="Michał Pyclik" userId="6d1d9512d460d1ef" providerId="LiveId" clId="{AA795EB9-03F7-4704-8CCD-06EC24D91930}" dt="2021-02-22T08:38:32.652" v="1549" actId="20577"/>
          <ac:graphicFrameMkLst>
            <pc:docMk/>
            <pc:sldMk cId="2085891405" sldId="286"/>
            <ac:graphicFrameMk id="6" creationId="{F09277A2-25A7-43A4-80C6-D79664AEEEE5}"/>
          </ac:graphicFrameMkLst>
        </pc:graphicFrameChg>
        <pc:picChg chg="del">
          <ac:chgData name="Michał Pyclik" userId="6d1d9512d460d1ef" providerId="LiveId" clId="{AA795EB9-03F7-4704-8CCD-06EC24D91930}" dt="2021-02-22T08:31:40.017" v="1243" actId="478"/>
          <ac:picMkLst>
            <pc:docMk/>
            <pc:sldMk cId="2085891405" sldId="286"/>
            <ac:picMk id="5" creationId="{2C4A6119-5130-49A1-9FFC-DA3135B4CD16}"/>
          </ac:picMkLst>
        </pc:picChg>
        <pc:picChg chg="del">
          <ac:chgData name="Michał Pyclik" userId="6d1d9512d460d1ef" providerId="LiveId" clId="{AA795EB9-03F7-4704-8CCD-06EC24D91930}" dt="2021-02-22T08:31:49.122" v="1245" actId="26606"/>
          <ac:picMkLst>
            <pc:docMk/>
            <pc:sldMk cId="2085891405" sldId="286"/>
            <ac:picMk id="12" creationId="{54DDEBDD-D8BD-41A6-8A0D-B00E3768B0F9}"/>
          </ac:picMkLst>
        </pc:picChg>
      </pc:sldChg>
      <pc:sldChg chg="modSp mod">
        <pc:chgData name="Michał Pyclik" userId="6d1d9512d460d1ef" providerId="LiveId" clId="{AA795EB9-03F7-4704-8CCD-06EC24D91930}" dt="2021-02-22T09:02:14.664" v="2102" actId="6549"/>
        <pc:sldMkLst>
          <pc:docMk/>
          <pc:sldMk cId="3819317856" sldId="287"/>
        </pc:sldMkLst>
        <pc:spChg chg="mod">
          <ac:chgData name="Michał Pyclik" userId="6d1d9512d460d1ef" providerId="LiveId" clId="{AA795EB9-03F7-4704-8CCD-06EC24D91930}" dt="2021-02-22T08:41:29.282" v="1715" actId="20577"/>
          <ac:spMkLst>
            <pc:docMk/>
            <pc:sldMk cId="3819317856" sldId="287"/>
            <ac:spMk id="2" creationId="{CAF01737-518B-4FF8-9E90-5C43C3F3688A}"/>
          </ac:spMkLst>
        </pc:spChg>
        <pc:spChg chg="mod">
          <ac:chgData name="Michał Pyclik" userId="6d1d9512d460d1ef" providerId="LiveId" clId="{AA795EB9-03F7-4704-8CCD-06EC24D91930}" dt="2021-02-22T09:02:14.664" v="2102" actId="6549"/>
          <ac:spMkLst>
            <pc:docMk/>
            <pc:sldMk cId="3819317856" sldId="287"/>
            <ac:spMk id="3" creationId="{1436EBC3-D4D5-4A89-9B48-F7A4500A65B7}"/>
          </ac:spMkLst>
        </pc:spChg>
      </pc:sldChg>
      <pc:sldChg chg="del">
        <pc:chgData name="Michał Pyclik" userId="6d1d9512d460d1ef" providerId="LiveId" clId="{AA795EB9-03F7-4704-8CCD-06EC24D91930}" dt="2021-02-22T08:41:34.432" v="1716" actId="47"/>
        <pc:sldMkLst>
          <pc:docMk/>
          <pc:sldMk cId="3687346" sldId="288"/>
        </pc:sldMkLst>
      </pc:sldChg>
      <pc:sldChg chg="del">
        <pc:chgData name="Michał Pyclik" userId="6d1d9512d460d1ef" providerId="LiveId" clId="{AA795EB9-03F7-4704-8CCD-06EC24D91930}" dt="2021-02-22T08:41:34.432" v="1716" actId="47"/>
        <pc:sldMkLst>
          <pc:docMk/>
          <pc:sldMk cId="1544411172" sldId="289"/>
        </pc:sldMkLst>
      </pc:sldChg>
      <pc:sldChg chg="del">
        <pc:chgData name="Michał Pyclik" userId="6d1d9512d460d1ef" providerId="LiveId" clId="{AA795EB9-03F7-4704-8CCD-06EC24D91930}" dt="2021-02-22T08:41:34.432" v="1716" actId="47"/>
        <pc:sldMkLst>
          <pc:docMk/>
          <pc:sldMk cId="3511071082" sldId="290"/>
        </pc:sldMkLst>
      </pc:sldChg>
      <pc:sldChg chg="modSp mod">
        <pc:chgData name="Michał Pyclik" userId="6d1d9512d460d1ef" providerId="LiveId" clId="{AA795EB9-03F7-4704-8CCD-06EC24D91930}" dt="2021-02-22T09:07:29.735" v="2253" actId="20577"/>
        <pc:sldMkLst>
          <pc:docMk/>
          <pc:sldMk cId="1766253362" sldId="291"/>
        </pc:sldMkLst>
        <pc:spChg chg="mod">
          <ac:chgData name="Michał Pyclik" userId="6d1d9512d460d1ef" providerId="LiveId" clId="{AA795EB9-03F7-4704-8CCD-06EC24D91930}" dt="2021-02-22T09:07:29.735" v="2253" actId="20577"/>
          <ac:spMkLst>
            <pc:docMk/>
            <pc:sldMk cId="1766253362" sldId="291"/>
            <ac:spMk id="3" creationId="{1436EBC3-D4D5-4A89-9B48-F7A4500A65B7}"/>
          </ac:spMkLst>
        </pc:spChg>
      </pc:sldChg>
      <pc:sldChg chg="addSp delSp modSp mod">
        <pc:chgData name="Michał Pyclik" userId="6d1d9512d460d1ef" providerId="LiveId" clId="{AA795EB9-03F7-4704-8CCD-06EC24D91930}" dt="2021-02-22T08:45:16.153" v="2048" actId="26606"/>
        <pc:sldMkLst>
          <pc:docMk/>
          <pc:sldMk cId="1791077467" sldId="292"/>
        </pc:sldMkLst>
        <pc:spChg chg="mod">
          <ac:chgData name="Michał Pyclik" userId="6d1d9512d460d1ef" providerId="LiveId" clId="{AA795EB9-03F7-4704-8CCD-06EC24D91930}" dt="2021-02-22T08:45:16.153" v="2048" actId="26606"/>
          <ac:spMkLst>
            <pc:docMk/>
            <pc:sldMk cId="1791077467" sldId="292"/>
            <ac:spMk id="3" creationId="{1436EBC3-D4D5-4A89-9B48-F7A4500A65B7}"/>
          </ac:spMkLst>
        </pc:spChg>
        <pc:spChg chg="add">
          <ac:chgData name="Michał Pyclik" userId="6d1d9512d460d1ef" providerId="LiveId" clId="{AA795EB9-03F7-4704-8CCD-06EC24D91930}" dt="2021-02-22T08:45:16.153" v="2048" actId="26606"/>
          <ac:spMkLst>
            <pc:docMk/>
            <pc:sldMk cId="1791077467" sldId="292"/>
            <ac:spMk id="76" creationId="{1BB867FF-FC45-48F7-8104-F89BE54909F1}"/>
          </ac:spMkLst>
        </pc:spChg>
        <pc:spChg chg="add">
          <ac:chgData name="Michał Pyclik" userId="6d1d9512d460d1ef" providerId="LiveId" clId="{AA795EB9-03F7-4704-8CCD-06EC24D91930}" dt="2021-02-22T08:45:16.153" v="2048" actId="26606"/>
          <ac:spMkLst>
            <pc:docMk/>
            <pc:sldMk cId="1791077467" sldId="292"/>
            <ac:spMk id="78" creationId="{8BB56887-D0D5-4F0C-9E19-7247EB83C8B7}"/>
          </ac:spMkLst>
        </pc:spChg>
        <pc:spChg chg="add">
          <ac:chgData name="Michał Pyclik" userId="6d1d9512d460d1ef" providerId="LiveId" clId="{AA795EB9-03F7-4704-8CCD-06EC24D91930}" dt="2021-02-22T08:45:16.153" v="2048" actId="26606"/>
          <ac:spMkLst>
            <pc:docMk/>
            <pc:sldMk cId="1791077467" sldId="292"/>
            <ac:spMk id="80" creationId="{081E4A58-353D-44AE-B2FC-2A74E2E400F7}"/>
          </ac:spMkLst>
        </pc:spChg>
        <pc:spChg chg="del">
          <ac:chgData name="Michał Pyclik" userId="6d1d9512d460d1ef" providerId="LiveId" clId="{AA795EB9-03F7-4704-8CCD-06EC24D91930}" dt="2021-02-22T08:45:16.153" v="2048" actId="26606"/>
          <ac:spMkLst>
            <pc:docMk/>
            <pc:sldMk cId="1791077467" sldId="292"/>
            <ac:spMk id="192" creationId="{6A84B152-3496-4C52-AF08-97AFFC09DD2C}"/>
          </ac:spMkLst>
        </pc:spChg>
        <pc:spChg chg="del">
          <ac:chgData name="Michał Pyclik" userId="6d1d9512d460d1ef" providerId="LiveId" clId="{AA795EB9-03F7-4704-8CCD-06EC24D91930}" dt="2021-02-22T08:45:16.153" v="2048" actId="26606"/>
          <ac:spMkLst>
            <pc:docMk/>
            <pc:sldMk cId="1791077467" sldId="292"/>
            <ac:spMk id="193" creationId="{6B2ADB95-0FA3-4BD7-A8AC-89D014A83E5B}"/>
          </ac:spMkLst>
        </pc:spChg>
        <pc:spChg chg="del">
          <ac:chgData name="Michał Pyclik" userId="6d1d9512d460d1ef" providerId="LiveId" clId="{AA795EB9-03F7-4704-8CCD-06EC24D91930}" dt="2021-02-22T08:45:16.153" v="2048" actId="26606"/>
          <ac:spMkLst>
            <pc:docMk/>
            <pc:sldMk cId="1791077467" sldId="292"/>
            <ac:spMk id="194" creationId="{C924DBCE-E731-4B22-8181-A39C1D86276C}"/>
          </ac:spMkLst>
        </pc:spChg>
        <pc:spChg chg="del">
          <ac:chgData name="Michał Pyclik" userId="6d1d9512d460d1ef" providerId="LiveId" clId="{AA795EB9-03F7-4704-8CCD-06EC24D91930}" dt="2021-02-22T08:45:16.153" v="2048" actId="26606"/>
          <ac:spMkLst>
            <pc:docMk/>
            <pc:sldMk cId="1791077467" sldId="292"/>
            <ac:spMk id="195" creationId="{4CBF9756-6AC8-4C65-84DF-56FBFFA1D873}"/>
          </ac:spMkLst>
        </pc:spChg>
        <pc:spChg chg="del">
          <ac:chgData name="Michał Pyclik" userId="6d1d9512d460d1ef" providerId="LiveId" clId="{AA795EB9-03F7-4704-8CCD-06EC24D91930}" dt="2021-02-22T08:45:16.153" v="2048" actId="26606"/>
          <ac:spMkLst>
            <pc:docMk/>
            <pc:sldMk cId="1791077467" sldId="292"/>
            <ac:spMk id="196" creationId="{2D385988-EAAF-4C27-AF8A-2BFBECAF3D4F}"/>
          </ac:spMkLst>
        </pc:spChg>
        <pc:spChg chg="del">
          <ac:chgData name="Michał Pyclik" userId="6d1d9512d460d1ef" providerId="LiveId" clId="{AA795EB9-03F7-4704-8CCD-06EC24D91930}" dt="2021-02-22T08:45:16.153" v="2048" actId="26606"/>
          <ac:spMkLst>
            <pc:docMk/>
            <pc:sldMk cId="1791077467" sldId="292"/>
            <ac:spMk id="198" creationId="{B621D332-7329-4994-8836-C429A51B7549}"/>
          </ac:spMkLst>
        </pc:spChg>
        <pc:spChg chg="del">
          <ac:chgData name="Michał Pyclik" userId="6d1d9512d460d1ef" providerId="LiveId" clId="{AA795EB9-03F7-4704-8CCD-06EC24D91930}" dt="2021-02-22T08:45:16.153" v="2048" actId="26606"/>
          <ac:spMkLst>
            <pc:docMk/>
            <pc:sldMk cId="1791077467" sldId="292"/>
            <ac:spMk id="199" creationId="{2D20F754-35A9-4508-BE3C-C59996D1437B}"/>
          </ac:spMkLst>
        </pc:spChg>
        <pc:picChg chg="del">
          <ac:chgData name="Michał Pyclik" userId="6d1d9512d460d1ef" providerId="LiveId" clId="{AA795EB9-03F7-4704-8CCD-06EC24D91930}" dt="2021-02-22T08:45:10.632" v="2047" actId="478"/>
          <ac:picMkLst>
            <pc:docMk/>
            <pc:sldMk cId="1791077467" sldId="292"/>
            <ac:picMk id="12290" creationId="{049A0BED-4C0B-434A-B2D3-AA53B5EB1C61}"/>
          </ac:picMkLst>
        </pc:picChg>
        <pc:cxnChg chg="del">
          <ac:chgData name="Michał Pyclik" userId="6d1d9512d460d1ef" providerId="LiveId" clId="{AA795EB9-03F7-4704-8CCD-06EC24D91930}" dt="2021-02-22T08:45:16.153" v="2048" actId="26606"/>
          <ac:cxnSpMkLst>
            <pc:docMk/>
            <pc:sldMk cId="1791077467" sldId="292"/>
            <ac:cxnSpMk id="197" creationId="{43621FD4-D14D-45D5-9A57-9A2DE5EA59C0}"/>
          </ac:cxnSpMkLst>
        </pc:cxnChg>
      </pc:sldChg>
      <pc:sldChg chg="addSp delSp add del setBg delDesignElem">
        <pc:chgData name="Michał Pyclik" userId="6d1d9512d460d1ef" providerId="LiveId" clId="{AA795EB9-03F7-4704-8CCD-06EC24D91930}" dt="2021-02-22T08:25:39.562" v="535"/>
        <pc:sldMkLst>
          <pc:docMk/>
          <pc:sldMk cId="1933192571" sldId="293"/>
        </pc:sldMkLst>
        <pc:spChg chg="add del">
          <ac:chgData name="Michał Pyclik" userId="6d1d9512d460d1ef" providerId="LiveId" clId="{AA795EB9-03F7-4704-8CCD-06EC24D91930}" dt="2021-02-22T08:25:39.562" v="535"/>
          <ac:spMkLst>
            <pc:docMk/>
            <pc:sldMk cId="1933192571" sldId="293"/>
            <ac:spMk id="76" creationId="{907EF6B7-1338-4443-8C46-6A318D952DFD}"/>
          </ac:spMkLst>
        </pc:spChg>
        <pc:spChg chg="add del">
          <ac:chgData name="Michał Pyclik" userId="6d1d9512d460d1ef" providerId="LiveId" clId="{AA795EB9-03F7-4704-8CCD-06EC24D91930}" dt="2021-02-22T08:25:39.562" v="535"/>
          <ac:spMkLst>
            <pc:docMk/>
            <pc:sldMk cId="1933192571" sldId="293"/>
            <ac:spMk id="78" creationId="{DAAE4CDD-124C-4DCF-9584-B6033B545DD5}"/>
          </ac:spMkLst>
        </pc:spChg>
        <pc:spChg chg="add del">
          <ac:chgData name="Michał Pyclik" userId="6d1d9512d460d1ef" providerId="LiveId" clId="{AA795EB9-03F7-4704-8CCD-06EC24D91930}" dt="2021-02-22T08:25:39.562" v="535"/>
          <ac:spMkLst>
            <pc:docMk/>
            <pc:sldMk cId="1933192571" sldId="293"/>
            <ac:spMk id="80" creationId="{081E4A58-353D-44AE-B2FC-2A74E2E400F7}"/>
          </ac:spMkLst>
        </pc:spChg>
      </pc:sldChg>
      <pc:sldChg chg="modSp add mod">
        <pc:chgData name="Michał Pyclik" userId="6d1d9512d460d1ef" providerId="LiveId" clId="{AA795EB9-03F7-4704-8CCD-06EC24D91930}" dt="2021-02-22T08:29:09.192" v="834" actId="6549"/>
        <pc:sldMkLst>
          <pc:docMk/>
          <pc:sldMk cId="4253730854" sldId="293"/>
        </pc:sldMkLst>
        <pc:spChg chg="mod">
          <ac:chgData name="Michał Pyclik" userId="6d1d9512d460d1ef" providerId="LiveId" clId="{AA795EB9-03F7-4704-8CCD-06EC24D91930}" dt="2021-02-22T08:29:09.192" v="834" actId="6549"/>
          <ac:spMkLst>
            <pc:docMk/>
            <pc:sldMk cId="4253730854" sldId="293"/>
            <ac:spMk id="3" creationId="{DB63770A-FD3D-4F81-816A-2DEB60991919}"/>
          </ac:spMkLst>
        </pc:spChg>
      </pc:sldChg>
      <pc:sldChg chg="addSp delSp add del setBg delDesignElem">
        <pc:chgData name="Michał Pyclik" userId="6d1d9512d460d1ef" providerId="LiveId" clId="{AA795EB9-03F7-4704-8CCD-06EC24D91930}" dt="2021-02-22T08:29:15.954" v="837"/>
        <pc:sldMkLst>
          <pc:docMk/>
          <pc:sldMk cId="1072630040" sldId="294"/>
        </pc:sldMkLst>
        <pc:spChg chg="add del">
          <ac:chgData name="Michał Pyclik" userId="6d1d9512d460d1ef" providerId="LiveId" clId="{AA795EB9-03F7-4704-8CCD-06EC24D91930}" dt="2021-02-22T08:29:15.954" v="837"/>
          <ac:spMkLst>
            <pc:docMk/>
            <pc:sldMk cId="1072630040" sldId="294"/>
            <ac:spMk id="76" creationId="{907EF6B7-1338-4443-8C46-6A318D952DFD}"/>
          </ac:spMkLst>
        </pc:spChg>
        <pc:spChg chg="add del">
          <ac:chgData name="Michał Pyclik" userId="6d1d9512d460d1ef" providerId="LiveId" clId="{AA795EB9-03F7-4704-8CCD-06EC24D91930}" dt="2021-02-22T08:29:15.954" v="837"/>
          <ac:spMkLst>
            <pc:docMk/>
            <pc:sldMk cId="1072630040" sldId="294"/>
            <ac:spMk id="78" creationId="{DAAE4CDD-124C-4DCF-9584-B6033B545DD5}"/>
          </ac:spMkLst>
        </pc:spChg>
        <pc:spChg chg="add del">
          <ac:chgData name="Michał Pyclik" userId="6d1d9512d460d1ef" providerId="LiveId" clId="{AA795EB9-03F7-4704-8CCD-06EC24D91930}" dt="2021-02-22T08:29:15.954" v="837"/>
          <ac:spMkLst>
            <pc:docMk/>
            <pc:sldMk cId="1072630040" sldId="294"/>
            <ac:spMk id="80" creationId="{081E4A58-353D-44AE-B2FC-2A74E2E400F7}"/>
          </ac:spMkLst>
        </pc:spChg>
      </pc:sldChg>
      <pc:sldChg chg="modSp add mod">
        <pc:chgData name="Michał Pyclik" userId="6d1d9512d460d1ef" providerId="LiveId" clId="{AA795EB9-03F7-4704-8CCD-06EC24D91930}" dt="2021-02-22T08:31:14.921" v="1240" actId="313"/>
        <pc:sldMkLst>
          <pc:docMk/>
          <pc:sldMk cId="4058098584" sldId="294"/>
        </pc:sldMkLst>
        <pc:spChg chg="mod">
          <ac:chgData name="Michał Pyclik" userId="6d1d9512d460d1ef" providerId="LiveId" clId="{AA795EB9-03F7-4704-8CCD-06EC24D91930}" dt="2021-02-22T08:31:14.921" v="1240" actId="313"/>
          <ac:spMkLst>
            <pc:docMk/>
            <pc:sldMk cId="4058098584" sldId="294"/>
            <ac:spMk id="3" creationId="{DB63770A-FD3D-4F81-816A-2DEB60991919}"/>
          </ac:spMkLst>
        </pc:spChg>
      </pc:sldChg>
      <pc:sldChg chg="addSp modSp new mod setBg">
        <pc:chgData name="Michał Pyclik" userId="6d1d9512d460d1ef" providerId="LiveId" clId="{AA795EB9-03F7-4704-8CCD-06EC24D91930}" dt="2021-02-22T09:02:23.636" v="2105" actId="6549"/>
        <pc:sldMkLst>
          <pc:docMk/>
          <pc:sldMk cId="486960898" sldId="295"/>
        </pc:sldMkLst>
        <pc:spChg chg="add mod ord">
          <ac:chgData name="Michał Pyclik" userId="6d1d9512d460d1ef" providerId="LiveId" clId="{AA795EB9-03F7-4704-8CCD-06EC24D91930}" dt="2021-02-22T09:02:23.636" v="2105" actId="6549"/>
          <ac:spMkLst>
            <pc:docMk/>
            <pc:sldMk cId="486960898" sldId="295"/>
            <ac:spMk id="2" creationId="{C2F319D5-03A8-47DE-8FAC-A84F1A4F8E85}"/>
          </ac:spMkLst>
        </pc:spChg>
        <pc:spChg chg="add">
          <ac:chgData name="Michał Pyclik" userId="6d1d9512d460d1ef" providerId="LiveId" clId="{AA795EB9-03F7-4704-8CCD-06EC24D91930}" dt="2021-02-22T09:01:16.649" v="2091" actId="26606"/>
          <ac:spMkLst>
            <pc:docMk/>
            <pc:sldMk cId="486960898" sldId="295"/>
            <ac:spMk id="71" creationId="{F56F5174-31D9-4DBB-AAB7-A1FD7BDB1352}"/>
          </ac:spMkLst>
        </pc:spChg>
        <pc:spChg chg="add">
          <ac:chgData name="Michał Pyclik" userId="6d1d9512d460d1ef" providerId="LiveId" clId="{AA795EB9-03F7-4704-8CCD-06EC24D91930}" dt="2021-02-22T09:01:16.649" v="2091" actId="26606"/>
          <ac:spMkLst>
            <pc:docMk/>
            <pc:sldMk cId="486960898" sldId="295"/>
            <ac:spMk id="75" creationId="{F9A95BEE-6BB1-4A28-A8E6-A34B2E42EF87}"/>
          </ac:spMkLst>
        </pc:spChg>
        <pc:picChg chg="add">
          <ac:chgData name="Michał Pyclik" userId="6d1d9512d460d1ef" providerId="LiveId" clId="{AA795EB9-03F7-4704-8CCD-06EC24D91930}" dt="2021-02-22T09:01:16.649" v="2091" actId="26606"/>
          <ac:picMkLst>
            <pc:docMk/>
            <pc:sldMk cId="486960898" sldId="295"/>
            <ac:picMk id="73" creationId="{AE113210-7872-481A-ADE6-3A05CCAF5EB2}"/>
          </ac:picMkLst>
        </pc:picChg>
        <pc:picChg chg="add mod">
          <ac:chgData name="Michał Pyclik" userId="6d1d9512d460d1ef" providerId="LiveId" clId="{AA795EB9-03F7-4704-8CCD-06EC24D91930}" dt="2021-02-22T09:01:16.649" v="2091" actId="26606"/>
          <ac:picMkLst>
            <pc:docMk/>
            <pc:sldMk cId="486960898" sldId="295"/>
            <ac:picMk id="1026" creationId="{BE8D8A17-CA43-44A1-A447-50A1DE1F5EFC}"/>
          </ac:picMkLst>
        </pc:picChg>
      </pc:sldChg>
      <pc:sldChg chg="addSp modSp new mod setBg">
        <pc:chgData name="Michał Pyclik" userId="6d1d9512d460d1ef" providerId="LiveId" clId="{AA795EB9-03F7-4704-8CCD-06EC24D91930}" dt="2021-02-22T09:02:44.890" v="2108" actId="27614"/>
        <pc:sldMkLst>
          <pc:docMk/>
          <pc:sldMk cId="1717390746" sldId="296"/>
        </pc:sldMkLst>
        <pc:spChg chg="add">
          <ac:chgData name="Michał Pyclik" userId="6d1d9512d460d1ef" providerId="LiveId" clId="{AA795EB9-03F7-4704-8CCD-06EC24D91930}" dt="2021-02-22T09:02:40.415" v="2107" actId="26606"/>
          <ac:spMkLst>
            <pc:docMk/>
            <pc:sldMk cId="1717390746" sldId="296"/>
            <ac:spMk id="71" creationId="{5F879AC3-D4CE-493C-ADC7-06205677F4F8}"/>
          </ac:spMkLst>
        </pc:spChg>
        <pc:spChg chg="add">
          <ac:chgData name="Michał Pyclik" userId="6d1d9512d460d1ef" providerId="LiveId" clId="{AA795EB9-03F7-4704-8CCD-06EC24D91930}" dt="2021-02-22T09:02:40.415" v="2107" actId="26606"/>
          <ac:spMkLst>
            <pc:docMk/>
            <pc:sldMk cId="1717390746" sldId="296"/>
            <ac:spMk id="73" creationId="{736F0DFD-0954-464F-BF12-DD2E6F6E0380}"/>
          </ac:spMkLst>
        </pc:spChg>
        <pc:picChg chg="add mod">
          <ac:chgData name="Michał Pyclik" userId="6d1d9512d460d1ef" providerId="LiveId" clId="{AA795EB9-03F7-4704-8CCD-06EC24D91930}" dt="2021-02-22T09:02:44.890" v="2108" actId="27614"/>
          <ac:picMkLst>
            <pc:docMk/>
            <pc:sldMk cId="1717390746" sldId="296"/>
            <ac:picMk id="2050" creationId="{DDD1A751-2E9E-4F14-896A-E651E5F897C5}"/>
          </ac:picMkLst>
        </pc:picChg>
      </pc:sldChg>
      <pc:sldChg chg="addSp delSp modSp add mod setBg delDesignElem">
        <pc:chgData name="Michał Pyclik" userId="6d1d9512d460d1ef" providerId="LiveId" clId="{AA795EB9-03F7-4704-8CCD-06EC24D91930}" dt="2021-02-22T09:05:55.093" v="2237" actId="1076"/>
        <pc:sldMkLst>
          <pc:docMk/>
          <pc:sldMk cId="3399281174" sldId="297"/>
        </pc:sldMkLst>
        <pc:spChg chg="add mod ord">
          <ac:chgData name="Michał Pyclik" userId="6d1d9512d460d1ef" providerId="LiveId" clId="{AA795EB9-03F7-4704-8CCD-06EC24D91930}" dt="2021-02-22T09:05:55.093" v="2237" actId="1076"/>
          <ac:spMkLst>
            <pc:docMk/>
            <pc:sldMk cId="3399281174" sldId="297"/>
            <ac:spMk id="2" creationId="{F2FE7ECB-3D99-4F0B-95C4-AA9F8F30BE94}"/>
          </ac:spMkLst>
        </pc:spChg>
        <pc:spChg chg="add del">
          <ac:chgData name="Michał Pyclik" userId="6d1d9512d460d1ef" providerId="LiveId" clId="{AA795EB9-03F7-4704-8CCD-06EC24D91930}" dt="2021-02-22T09:04:15.085" v="2137"/>
          <ac:spMkLst>
            <pc:docMk/>
            <pc:sldMk cId="3399281174" sldId="297"/>
            <ac:spMk id="3" creationId="{5E01D98D-0B78-4626-8E26-D1DB35C9F9BA}"/>
          </ac:spMkLst>
        </pc:spChg>
        <pc:spChg chg="del">
          <ac:chgData name="Michał Pyclik" userId="6d1d9512d460d1ef" providerId="LiveId" clId="{AA795EB9-03F7-4704-8CCD-06EC24D91930}" dt="2021-02-22T09:03:03.237" v="2110"/>
          <ac:spMkLst>
            <pc:docMk/>
            <pc:sldMk cId="3399281174" sldId="297"/>
            <ac:spMk id="71" creationId="{5F879AC3-D4CE-493C-ADC7-06205677F4F8}"/>
          </ac:spMkLst>
        </pc:spChg>
        <pc:spChg chg="add del">
          <ac:chgData name="Michał Pyclik" userId="6d1d9512d460d1ef" providerId="LiveId" clId="{AA795EB9-03F7-4704-8CCD-06EC24D91930}" dt="2021-02-22T09:05:30.955" v="2213" actId="26606"/>
          <ac:spMkLst>
            <pc:docMk/>
            <pc:sldMk cId="3399281174" sldId="297"/>
            <ac:spMk id="72" creationId="{2B566528-1B12-4246-9431-5C2D7D081168}"/>
          </ac:spMkLst>
        </pc:spChg>
        <pc:spChg chg="del">
          <ac:chgData name="Michał Pyclik" userId="6d1d9512d460d1ef" providerId="LiveId" clId="{AA795EB9-03F7-4704-8CCD-06EC24D91930}" dt="2021-02-22T09:03:03.237" v="2110"/>
          <ac:spMkLst>
            <pc:docMk/>
            <pc:sldMk cId="3399281174" sldId="297"/>
            <ac:spMk id="73" creationId="{736F0DFD-0954-464F-BF12-DD2E6F6E0380}"/>
          </ac:spMkLst>
        </pc:spChg>
        <pc:spChg chg="add del">
          <ac:chgData name="Michał Pyclik" userId="6d1d9512d460d1ef" providerId="LiveId" clId="{AA795EB9-03F7-4704-8CCD-06EC24D91930}" dt="2021-02-22T09:05:30.955" v="2213" actId="26606"/>
          <ac:spMkLst>
            <pc:docMk/>
            <pc:sldMk cId="3399281174" sldId="297"/>
            <ac:spMk id="78" creationId="{D3F51FEB-38FB-4F6C-9F7B-2F2AFAB65463}"/>
          </ac:spMkLst>
        </pc:spChg>
        <pc:spChg chg="add del">
          <ac:chgData name="Michał Pyclik" userId="6d1d9512d460d1ef" providerId="LiveId" clId="{AA795EB9-03F7-4704-8CCD-06EC24D91930}" dt="2021-02-22T09:05:30.955" v="2213" actId="26606"/>
          <ac:spMkLst>
            <pc:docMk/>
            <pc:sldMk cId="3399281174" sldId="297"/>
            <ac:spMk id="80" creationId="{1E547BA6-BAE0-43BB-A7CA-60F69CE252F0}"/>
          </ac:spMkLst>
        </pc:spChg>
        <pc:spChg chg="add">
          <ac:chgData name="Michał Pyclik" userId="6d1d9512d460d1ef" providerId="LiveId" clId="{AA795EB9-03F7-4704-8CCD-06EC24D91930}" dt="2021-02-22T09:05:30.955" v="2213" actId="26606"/>
          <ac:spMkLst>
            <pc:docMk/>
            <pc:sldMk cId="3399281174" sldId="297"/>
            <ac:spMk id="138" creationId="{2B566528-1B12-4246-9431-5C2D7D081168}"/>
          </ac:spMkLst>
        </pc:spChg>
        <pc:spChg chg="add">
          <ac:chgData name="Michał Pyclik" userId="6d1d9512d460d1ef" providerId="LiveId" clId="{AA795EB9-03F7-4704-8CCD-06EC24D91930}" dt="2021-02-22T09:05:30.955" v="2213" actId="26606"/>
          <ac:spMkLst>
            <pc:docMk/>
            <pc:sldMk cId="3399281174" sldId="297"/>
            <ac:spMk id="140" creationId="{2E80C965-DB6D-4F81-9E9E-B027384D0BD6}"/>
          </ac:spMkLst>
        </pc:spChg>
        <pc:spChg chg="add">
          <ac:chgData name="Michał Pyclik" userId="6d1d9512d460d1ef" providerId="LiveId" clId="{AA795EB9-03F7-4704-8CCD-06EC24D91930}" dt="2021-02-22T09:05:30.955" v="2213" actId="26606"/>
          <ac:spMkLst>
            <pc:docMk/>
            <pc:sldMk cId="3399281174" sldId="297"/>
            <ac:spMk id="142" creationId="{A580F890-B085-4E95-96AA-55AEBEC5CE6E}"/>
          </ac:spMkLst>
        </pc:spChg>
        <pc:spChg chg="add">
          <ac:chgData name="Michał Pyclik" userId="6d1d9512d460d1ef" providerId="LiveId" clId="{AA795EB9-03F7-4704-8CCD-06EC24D91930}" dt="2021-02-22T09:05:30.955" v="2213" actId="26606"/>
          <ac:spMkLst>
            <pc:docMk/>
            <pc:sldMk cId="3399281174" sldId="297"/>
            <ac:spMk id="144" creationId="{D3F51FEB-38FB-4F6C-9F7B-2F2AFAB65463}"/>
          </ac:spMkLst>
        </pc:spChg>
        <pc:spChg chg="add">
          <ac:chgData name="Michał Pyclik" userId="6d1d9512d460d1ef" providerId="LiveId" clId="{AA795EB9-03F7-4704-8CCD-06EC24D91930}" dt="2021-02-22T09:05:30.955" v="2213" actId="26606"/>
          <ac:spMkLst>
            <pc:docMk/>
            <pc:sldMk cId="3399281174" sldId="297"/>
            <ac:spMk id="146" creationId="{1E547BA6-BAE0-43BB-A7CA-60F69CE252F0}"/>
          </ac:spMkLst>
        </pc:spChg>
        <pc:grpChg chg="add del">
          <ac:chgData name="Michał Pyclik" userId="6d1d9512d460d1ef" providerId="LiveId" clId="{AA795EB9-03F7-4704-8CCD-06EC24D91930}" dt="2021-02-22T09:05:30.955" v="2213" actId="26606"/>
          <ac:grpSpMkLst>
            <pc:docMk/>
            <pc:sldMk cId="3399281174" sldId="297"/>
            <ac:grpSpMk id="74" creationId="{07EAA094-9CF6-4695-958A-33D9BCAA9474}"/>
          </ac:grpSpMkLst>
        </pc:grpChg>
        <pc:picChg chg="del">
          <ac:chgData name="Michał Pyclik" userId="6d1d9512d460d1ef" providerId="LiveId" clId="{AA795EB9-03F7-4704-8CCD-06EC24D91930}" dt="2021-02-22T09:03:05.200" v="2111" actId="478"/>
          <ac:picMkLst>
            <pc:docMk/>
            <pc:sldMk cId="3399281174" sldId="297"/>
            <ac:picMk id="2050" creationId="{DDD1A751-2E9E-4F14-896A-E651E5F897C5}"/>
          </ac:picMkLst>
        </pc:picChg>
        <pc:picChg chg="add del mod">
          <ac:chgData name="Michał Pyclik" userId="6d1d9512d460d1ef" providerId="LiveId" clId="{AA795EB9-03F7-4704-8CCD-06EC24D91930}" dt="2021-02-22T09:05:24.290" v="2211" actId="478"/>
          <ac:picMkLst>
            <pc:docMk/>
            <pc:sldMk cId="3399281174" sldId="297"/>
            <ac:picMk id="3075" creationId="{496C485A-7B57-4898-8992-0851ED07D53F}"/>
          </ac:picMkLst>
        </pc:picChg>
        <pc:picChg chg="add mod">
          <ac:chgData name="Michał Pyclik" userId="6d1d9512d460d1ef" providerId="LiveId" clId="{AA795EB9-03F7-4704-8CCD-06EC24D91930}" dt="2021-02-22T09:05:30.955" v="2213" actId="26606"/>
          <ac:picMkLst>
            <pc:docMk/>
            <pc:sldMk cId="3399281174" sldId="297"/>
            <ac:picMk id="3077" creationId="{6AB5A9B4-0DFE-4B1E-AC77-029A733658AB}"/>
          </ac:picMkLst>
        </pc:picChg>
      </pc:sldChg>
    </pc:docChg>
  </pc:docChgLst>
  <pc:docChgLst>
    <pc:chgData name="Michał Pyclik" userId="6d1d9512d460d1ef" providerId="LiveId" clId="{C75232D9-95EB-4FD3-AC3D-BEDC844FF0E4}"/>
    <pc:docChg chg="undo custSel addSld delSld modSld sldOrd addSection delSection">
      <pc:chgData name="Michał Pyclik" userId="6d1d9512d460d1ef" providerId="LiveId" clId="{C75232D9-95EB-4FD3-AC3D-BEDC844FF0E4}" dt="2021-02-23T15:45:04.051" v="1636" actId="20577"/>
      <pc:docMkLst>
        <pc:docMk/>
      </pc:docMkLst>
      <pc:sldChg chg="addSp delSp modSp mod setBg setClrOvrMap">
        <pc:chgData name="Michał Pyclik" userId="6d1d9512d460d1ef" providerId="LiveId" clId="{C75232D9-95EB-4FD3-AC3D-BEDC844FF0E4}" dt="2021-02-23T10:47:32.579" v="4" actId="26606"/>
        <pc:sldMkLst>
          <pc:docMk/>
          <pc:sldMk cId="3636598438" sldId="256"/>
        </pc:sldMkLst>
        <pc:spChg chg="mod">
          <ac:chgData name="Michał Pyclik" userId="6d1d9512d460d1ef" providerId="LiveId" clId="{C75232D9-95EB-4FD3-AC3D-BEDC844FF0E4}" dt="2021-02-23T10:47:32.579" v="4" actId="26606"/>
          <ac:spMkLst>
            <pc:docMk/>
            <pc:sldMk cId="3636598438" sldId="256"/>
            <ac:spMk id="2" creationId="{E6E15E51-D699-4036-83A0-C7F2BEC206C4}"/>
          </ac:spMkLst>
        </pc:spChg>
        <pc:spChg chg="del">
          <ac:chgData name="Michał Pyclik" userId="6d1d9512d460d1ef" providerId="LiveId" clId="{C75232D9-95EB-4FD3-AC3D-BEDC844FF0E4}" dt="2021-02-23T10:47:06.477" v="2" actId="478"/>
          <ac:spMkLst>
            <pc:docMk/>
            <pc:sldMk cId="3636598438" sldId="256"/>
            <ac:spMk id="3" creationId="{1B0AAE20-9690-4C6C-ABCD-E34A9E132EE0}"/>
          </ac:spMkLst>
        </pc:spChg>
        <pc:spChg chg="add del mod">
          <ac:chgData name="Michał Pyclik" userId="6d1d9512d460d1ef" providerId="LiveId" clId="{C75232D9-95EB-4FD3-AC3D-BEDC844FF0E4}" dt="2021-02-23T10:47:10.888" v="3" actId="478"/>
          <ac:spMkLst>
            <pc:docMk/>
            <pc:sldMk cId="3636598438" sldId="256"/>
            <ac:spMk id="5" creationId="{F6F7802D-7756-49BF-A3CD-834961BD64B1}"/>
          </ac:spMkLst>
        </pc:spChg>
        <pc:spChg chg="del">
          <ac:chgData name="Michał Pyclik" userId="6d1d9512d460d1ef" providerId="LiveId" clId="{C75232D9-95EB-4FD3-AC3D-BEDC844FF0E4}" dt="2021-02-23T10:47:32.579" v="4" actId="26606"/>
          <ac:spMkLst>
            <pc:docMk/>
            <pc:sldMk cId="3636598438" sldId="256"/>
            <ac:spMk id="36" creationId="{26BDCA6B-3C9C-4213-A0D9-30BD5F0B073E}"/>
          </ac:spMkLst>
        </pc:spChg>
        <pc:spChg chg="del">
          <ac:chgData name="Michał Pyclik" userId="6d1d9512d460d1ef" providerId="LiveId" clId="{C75232D9-95EB-4FD3-AC3D-BEDC844FF0E4}" dt="2021-02-23T10:47:32.579" v="4" actId="26606"/>
          <ac:spMkLst>
            <pc:docMk/>
            <pc:sldMk cId="3636598438" sldId="256"/>
            <ac:spMk id="38" creationId="{FDA12F62-867F-4684-B28B-E085D09DCC06}"/>
          </ac:spMkLst>
        </pc:spChg>
        <pc:spChg chg="add">
          <ac:chgData name="Michał Pyclik" userId="6d1d9512d460d1ef" providerId="LiveId" clId="{C75232D9-95EB-4FD3-AC3D-BEDC844FF0E4}" dt="2021-02-23T10:47:32.579" v="4" actId="26606"/>
          <ac:spMkLst>
            <pc:docMk/>
            <pc:sldMk cId="3636598438" sldId="256"/>
            <ac:spMk id="43" creationId="{4522B21E-B2B9-4C72-9A71-C87EFD137480}"/>
          </ac:spMkLst>
        </pc:spChg>
        <pc:spChg chg="add">
          <ac:chgData name="Michał Pyclik" userId="6d1d9512d460d1ef" providerId="LiveId" clId="{C75232D9-95EB-4FD3-AC3D-BEDC844FF0E4}" dt="2021-02-23T10:47:32.579" v="4" actId="26606"/>
          <ac:spMkLst>
            <pc:docMk/>
            <pc:sldMk cId="3636598438" sldId="256"/>
            <ac:spMk id="45" creationId="{5EB7D2A2-F448-44D4-938C-DC84CBCB3B1E}"/>
          </ac:spMkLst>
        </pc:spChg>
        <pc:spChg chg="add">
          <ac:chgData name="Michał Pyclik" userId="6d1d9512d460d1ef" providerId="LiveId" clId="{C75232D9-95EB-4FD3-AC3D-BEDC844FF0E4}" dt="2021-02-23T10:47:32.579" v="4" actId="26606"/>
          <ac:spMkLst>
            <pc:docMk/>
            <pc:sldMk cId="3636598438" sldId="256"/>
            <ac:spMk id="47" creationId="{871AEA07-1E14-44B4-8E55-64EF049CD66F}"/>
          </ac:spMkLst>
        </pc:spChg>
        <pc:cxnChg chg="add">
          <ac:chgData name="Michał Pyclik" userId="6d1d9512d460d1ef" providerId="LiveId" clId="{C75232D9-95EB-4FD3-AC3D-BEDC844FF0E4}" dt="2021-02-23T10:47:32.579" v="4" actId="26606"/>
          <ac:cxnSpMkLst>
            <pc:docMk/>
            <pc:sldMk cId="3636598438" sldId="256"/>
            <ac:cxnSpMk id="49" creationId="{F7C8EA93-3210-4C62-99E9-153C275E3A87}"/>
          </ac:cxnSpMkLst>
        </pc:cxnChg>
      </pc:sldChg>
      <pc:sldChg chg="addSp delSp modSp mod setBg setClrOvrMap">
        <pc:chgData name="Michał Pyclik" userId="6d1d9512d460d1ef" providerId="LiveId" clId="{C75232D9-95EB-4FD3-AC3D-BEDC844FF0E4}" dt="2021-02-23T15:11:27.810" v="295" actId="20577"/>
        <pc:sldMkLst>
          <pc:docMk/>
          <pc:sldMk cId="1166270135" sldId="257"/>
        </pc:sldMkLst>
        <pc:spChg chg="mod">
          <ac:chgData name="Michał Pyclik" userId="6d1d9512d460d1ef" providerId="LiveId" clId="{C75232D9-95EB-4FD3-AC3D-BEDC844FF0E4}" dt="2021-02-23T15:08:49.924" v="7" actId="26606"/>
          <ac:spMkLst>
            <pc:docMk/>
            <pc:sldMk cId="1166270135" sldId="257"/>
            <ac:spMk id="2" creationId="{5D3F5FEC-ED95-4A5D-85A1-B4CDC294F0B9}"/>
          </ac:spMkLst>
        </pc:spChg>
        <pc:spChg chg="mod ord">
          <ac:chgData name="Michał Pyclik" userId="6d1d9512d460d1ef" providerId="LiveId" clId="{C75232D9-95EB-4FD3-AC3D-BEDC844FF0E4}" dt="2021-02-23T15:11:27.810" v="295" actId="20577"/>
          <ac:spMkLst>
            <pc:docMk/>
            <pc:sldMk cId="1166270135" sldId="257"/>
            <ac:spMk id="3" creationId="{DB63770A-FD3D-4F81-816A-2DEB60991919}"/>
          </ac:spMkLst>
        </pc:spChg>
        <pc:spChg chg="del">
          <ac:chgData name="Michał Pyclik" userId="6d1d9512d460d1ef" providerId="LiveId" clId="{C75232D9-95EB-4FD3-AC3D-BEDC844FF0E4}" dt="2021-02-23T15:08:49.924" v="7" actId="26606"/>
          <ac:spMkLst>
            <pc:docMk/>
            <pc:sldMk cId="1166270135" sldId="257"/>
            <ac:spMk id="103" creationId="{CB5DFCDA-694D-4637-8E9B-038575194349}"/>
          </ac:spMkLst>
        </pc:spChg>
        <pc:spChg chg="del">
          <ac:chgData name="Michał Pyclik" userId="6d1d9512d460d1ef" providerId="LiveId" clId="{C75232D9-95EB-4FD3-AC3D-BEDC844FF0E4}" dt="2021-02-23T15:08:49.924" v="7" actId="26606"/>
          <ac:spMkLst>
            <pc:docMk/>
            <pc:sldMk cId="1166270135" sldId="257"/>
            <ac:spMk id="104" creationId="{E4DB276E-BFF1-43F5-AB90-7ABA4B9A919A}"/>
          </ac:spMkLst>
        </pc:spChg>
        <pc:spChg chg="add">
          <ac:chgData name="Michał Pyclik" userId="6d1d9512d460d1ef" providerId="LiveId" clId="{C75232D9-95EB-4FD3-AC3D-BEDC844FF0E4}" dt="2021-02-23T15:08:49.924" v="7" actId="26606"/>
          <ac:spMkLst>
            <pc:docMk/>
            <pc:sldMk cId="1166270135" sldId="257"/>
            <ac:spMk id="1028" creationId="{2C61293E-6EBE-43EF-A52C-9BEBFD7679D4}"/>
          </ac:spMkLst>
        </pc:spChg>
        <pc:spChg chg="add">
          <ac:chgData name="Michał Pyclik" userId="6d1d9512d460d1ef" providerId="LiveId" clId="{C75232D9-95EB-4FD3-AC3D-BEDC844FF0E4}" dt="2021-02-23T15:08:49.924" v="7" actId="26606"/>
          <ac:spMkLst>
            <pc:docMk/>
            <pc:sldMk cId="1166270135" sldId="257"/>
            <ac:spMk id="1029" creationId="{21540236-BFD5-4A9D-8840-4703E7F76825}"/>
          </ac:spMkLst>
        </pc:spChg>
        <pc:picChg chg="add mod">
          <ac:chgData name="Michał Pyclik" userId="6d1d9512d460d1ef" providerId="LiveId" clId="{C75232D9-95EB-4FD3-AC3D-BEDC844FF0E4}" dt="2021-02-23T15:08:49.924" v="7" actId="26606"/>
          <ac:picMkLst>
            <pc:docMk/>
            <pc:sldMk cId="1166270135" sldId="257"/>
            <ac:picMk id="1026" creationId="{E53521B1-5971-40AA-91AE-28B1108DDA3C}"/>
          </ac:picMkLst>
        </pc:picChg>
      </pc:sldChg>
      <pc:sldChg chg="addSp delSp modSp mod setBg setClrOvrMap">
        <pc:chgData name="Michał Pyclik" userId="6d1d9512d460d1ef" providerId="LiveId" clId="{C75232D9-95EB-4FD3-AC3D-BEDC844FF0E4}" dt="2021-02-23T15:11:35.818" v="296" actId="26606"/>
        <pc:sldMkLst>
          <pc:docMk/>
          <pc:sldMk cId="678220985" sldId="260"/>
        </pc:sldMkLst>
        <pc:spChg chg="mod">
          <ac:chgData name="Michał Pyclik" userId="6d1d9512d460d1ef" providerId="LiveId" clId="{C75232D9-95EB-4FD3-AC3D-BEDC844FF0E4}" dt="2021-02-23T15:11:35.818" v="296" actId="26606"/>
          <ac:spMkLst>
            <pc:docMk/>
            <pc:sldMk cId="678220985" sldId="260"/>
            <ac:spMk id="2" creationId="{5D3F5FEC-ED95-4A5D-85A1-B4CDC294F0B9}"/>
          </ac:spMkLst>
        </pc:spChg>
        <pc:spChg chg="mod">
          <ac:chgData name="Michał Pyclik" userId="6d1d9512d460d1ef" providerId="LiveId" clId="{C75232D9-95EB-4FD3-AC3D-BEDC844FF0E4}" dt="2021-02-23T15:11:35.818" v="296" actId="26606"/>
          <ac:spMkLst>
            <pc:docMk/>
            <pc:sldMk cId="678220985" sldId="260"/>
            <ac:spMk id="3" creationId="{DB63770A-FD3D-4F81-816A-2DEB60991919}"/>
          </ac:spMkLst>
        </pc:spChg>
        <pc:spChg chg="del">
          <ac:chgData name="Michał Pyclik" userId="6d1d9512d460d1ef" providerId="LiveId" clId="{C75232D9-95EB-4FD3-AC3D-BEDC844FF0E4}" dt="2021-02-23T15:11:35.818" v="296" actId="26606"/>
          <ac:spMkLst>
            <pc:docMk/>
            <pc:sldMk cId="678220985" sldId="260"/>
            <ac:spMk id="32" creationId="{AD21898E-86C0-4C8A-A76C-DF33E844C87A}"/>
          </ac:spMkLst>
        </pc:spChg>
        <pc:spChg chg="del">
          <ac:chgData name="Michał Pyclik" userId="6d1d9512d460d1ef" providerId="LiveId" clId="{C75232D9-95EB-4FD3-AC3D-BEDC844FF0E4}" dt="2021-02-23T15:11:35.818" v="296" actId="26606"/>
          <ac:spMkLst>
            <pc:docMk/>
            <pc:sldMk cId="678220985" sldId="260"/>
            <ac:spMk id="34" creationId="{5C8F04BD-D093-45D0-B54C-50FDB308B4EE}"/>
          </ac:spMkLst>
        </pc:spChg>
        <pc:spChg chg="add">
          <ac:chgData name="Michał Pyclik" userId="6d1d9512d460d1ef" providerId="LiveId" clId="{C75232D9-95EB-4FD3-AC3D-BEDC844FF0E4}" dt="2021-02-23T15:11:35.818" v="296" actId="26606"/>
          <ac:spMkLst>
            <pc:docMk/>
            <pc:sldMk cId="678220985" sldId="260"/>
            <ac:spMk id="39" creationId="{5C8908E2-EE49-44D2-9428-A28D2312A8D5}"/>
          </ac:spMkLst>
        </pc:spChg>
        <pc:spChg chg="add">
          <ac:chgData name="Michał Pyclik" userId="6d1d9512d460d1ef" providerId="LiveId" clId="{C75232D9-95EB-4FD3-AC3D-BEDC844FF0E4}" dt="2021-02-23T15:11:35.818" v="296" actId="26606"/>
          <ac:spMkLst>
            <pc:docMk/>
            <pc:sldMk cId="678220985" sldId="260"/>
            <ac:spMk id="45" creationId="{D06891CE-5B9C-4B9E-AA78-3A5E25434F86}"/>
          </ac:spMkLst>
        </pc:spChg>
        <pc:spChg chg="add">
          <ac:chgData name="Michał Pyclik" userId="6d1d9512d460d1ef" providerId="LiveId" clId="{C75232D9-95EB-4FD3-AC3D-BEDC844FF0E4}" dt="2021-02-23T15:11:35.818" v="296" actId="26606"/>
          <ac:spMkLst>
            <pc:docMk/>
            <pc:sldMk cId="678220985" sldId="260"/>
            <ac:spMk id="47" creationId="{ED888B23-07FA-482A-96DF-47E31AF1A603}"/>
          </ac:spMkLst>
        </pc:spChg>
        <pc:grpChg chg="add">
          <ac:chgData name="Michał Pyclik" userId="6d1d9512d460d1ef" providerId="LiveId" clId="{C75232D9-95EB-4FD3-AC3D-BEDC844FF0E4}" dt="2021-02-23T15:11:35.818" v="296" actId="26606"/>
          <ac:grpSpMkLst>
            <pc:docMk/>
            <pc:sldMk cId="678220985" sldId="260"/>
            <ac:grpSpMk id="41" creationId="{A23D792D-D9F2-4EB4-ADE2-65A518DA6489}"/>
          </ac:grpSpMkLst>
        </pc:grpChg>
      </pc:sldChg>
      <pc:sldChg chg="addSp delSp modSp mod setBg setClrOvrMap">
        <pc:chgData name="Michał Pyclik" userId="6d1d9512d460d1ef" providerId="LiveId" clId="{C75232D9-95EB-4FD3-AC3D-BEDC844FF0E4}" dt="2021-02-23T15:12:10.403" v="300" actId="403"/>
        <pc:sldMkLst>
          <pc:docMk/>
          <pc:sldMk cId="2773020274" sldId="261"/>
        </pc:sldMkLst>
        <pc:spChg chg="mod">
          <ac:chgData name="Michał Pyclik" userId="6d1d9512d460d1ef" providerId="LiveId" clId="{C75232D9-95EB-4FD3-AC3D-BEDC844FF0E4}" dt="2021-02-23T15:12:10.403" v="300" actId="403"/>
          <ac:spMkLst>
            <pc:docMk/>
            <pc:sldMk cId="2773020274" sldId="261"/>
            <ac:spMk id="3" creationId="{4B5461AA-E8EA-417D-BE93-092285967559}"/>
          </ac:spMkLst>
        </pc:spChg>
        <pc:spChg chg="del">
          <ac:chgData name="Michał Pyclik" userId="6d1d9512d460d1ef" providerId="LiveId" clId="{C75232D9-95EB-4FD3-AC3D-BEDC844FF0E4}" dt="2021-02-23T15:11:51.022" v="297" actId="26606"/>
          <ac:spMkLst>
            <pc:docMk/>
            <pc:sldMk cId="2773020274" sldId="261"/>
            <ac:spMk id="43" creationId="{CB5DFCDA-694D-4637-8E9B-038575194349}"/>
          </ac:spMkLst>
        </pc:spChg>
        <pc:spChg chg="del">
          <ac:chgData name="Michał Pyclik" userId="6d1d9512d460d1ef" providerId="LiveId" clId="{C75232D9-95EB-4FD3-AC3D-BEDC844FF0E4}" dt="2021-02-23T15:11:51.022" v="297" actId="26606"/>
          <ac:spMkLst>
            <pc:docMk/>
            <pc:sldMk cId="2773020274" sldId="261"/>
            <ac:spMk id="45" creationId="{E4DB276E-BFF1-43F5-AB90-7ABA4B9A919A}"/>
          </ac:spMkLst>
        </pc:spChg>
        <pc:spChg chg="add">
          <ac:chgData name="Michał Pyclik" userId="6d1d9512d460d1ef" providerId="LiveId" clId="{C75232D9-95EB-4FD3-AC3D-BEDC844FF0E4}" dt="2021-02-23T15:11:51.022" v="297" actId="26606"/>
          <ac:spMkLst>
            <pc:docMk/>
            <pc:sldMk cId="2773020274" sldId="261"/>
            <ac:spMk id="50" creationId="{5C8908E2-EE49-44D2-9428-A28D2312A8D5}"/>
          </ac:spMkLst>
        </pc:spChg>
        <pc:spChg chg="add">
          <ac:chgData name="Michał Pyclik" userId="6d1d9512d460d1ef" providerId="LiveId" clId="{C75232D9-95EB-4FD3-AC3D-BEDC844FF0E4}" dt="2021-02-23T15:11:51.022" v="297" actId="26606"/>
          <ac:spMkLst>
            <pc:docMk/>
            <pc:sldMk cId="2773020274" sldId="261"/>
            <ac:spMk id="56" creationId="{1162F61D-5DC3-488F-B9BB-1F1F600A2A86}"/>
          </ac:spMkLst>
        </pc:spChg>
        <pc:spChg chg="add">
          <ac:chgData name="Michał Pyclik" userId="6d1d9512d460d1ef" providerId="LiveId" clId="{C75232D9-95EB-4FD3-AC3D-BEDC844FF0E4}" dt="2021-02-23T15:11:51.022" v="297" actId="26606"/>
          <ac:spMkLst>
            <pc:docMk/>
            <pc:sldMk cId="2773020274" sldId="261"/>
            <ac:spMk id="58" creationId="{ED888B23-07FA-482A-96DF-47E31AF1A603}"/>
          </ac:spMkLst>
        </pc:spChg>
        <pc:grpChg chg="add">
          <ac:chgData name="Michał Pyclik" userId="6d1d9512d460d1ef" providerId="LiveId" clId="{C75232D9-95EB-4FD3-AC3D-BEDC844FF0E4}" dt="2021-02-23T15:11:51.022" v="297" actId="26606"/>
          <ac:grpSpMkLst>
            <pc:docMk/>
            <pc:sldMk cId="2773020274" sldId="261"/>
            <ac:grpSpMk id="52" creationId="{0832E484-7BA9-41B6-8E6D-0537F48B626C}"/>
          </ac:grpSpMkLst>
        </pc:grpChg>
      </pc:sldChg>
      <pc:sldChg chg="addSp delSp modSp mod">
        <pc:chgData name="Michał Pyclik" userId="6d1d9512d460d1ef" providerId="LiveId" clId="{C75232D9-95EB-4FD3-AC3D-BEDC844FF0E4}" dt="2021-02-23T15:15:01.464" v="591" actId="20577"/>
        <pc:sldMkLst>
          <pc:docMk/>
          <pc:sldMk cId="3529883448" sldId="262"/>
        </pc:sldMkLst>
        <pc:spChg chg="mod">
          <ac:chgData name="Michał Pyclik" userId="6d1d9512d460d1ef" providerId="LiveId" clId="{C75232D9-95EB-4FD3-AC3D-BEDC844FF0E4}" dt="2021-02-23T15:12:46.878" v="306" actId="26606"/>
          <ac:spMkLst>
            <pc:docMk/>
            <pc:sldMk cId="3529883448" sldId="262"/>
            <ac:spMk id="2" creationId="{5D3F5FEC-ED95-4A5D-85A1-B4CDC294F0B9}"/>
          </ac:spMkLst>
        </pc:spChg>
        <pc:spChg chg="mod">
          <ac:chgData name="Michał Pyclik" userId="6d1d9512d460d1ef" providerId="LiveId" clId="{C75232D9-95EB-4FD3-AC3D-BEDC844FF0E4}" dt="2021-02-23T15:15:01.464" v="591" actId="20577"/>
          <ac:spMkLst>
            <pc:docMk/>
            <pc:sldMk cId="3529883448" sldId="262"/>
            <ac:spMk id="3" creationId="{DB63770A-FD3D-4F81-816A-2DEB60991919}"/>
          </ac:spMkLst>
        </pc:spChg>
        <pc:spChg chg="del">
          <ac:chgData name="Michał Pyclik" userId="6d1d9512d460d1ef" providerId="LiveId" clId="{C75232D9-95EB-4FD3-AC3D-BEDC844FF0E4}" dt="2021-02-23T15:12:46.878" v="306" actId="26606"/>
          <ac:spMkLst>
            <pc:docMk/>
            <pc:sldMk cId="3529883448" sldId="262"/>
            <ac:spMk id="85" creationId="{D55CD764-972B-4CA5-A885-53E55C63E174}"/>
          </ac:spMkLst>
        </pc:spChg>
        <pc:spChg chg="del">
          <ac:chgData name="Michał Pyclik" userId="6d1d9512d460d1ef" providerId="LiveId" clId="{C75232D9-95EB-4FD3-AC3D-BEDC844FF0E4}" dt="2021-02-23T15:12:46.878" v="306" actId="26606"/>
          <ac:spMkLst>
            <pc:docMk/>
            <pc:sldMk cId="3529883448" sldId="262"/>
            <ac:spMk id="87" creationId="{34165AB3-7006-4430-BCE3-25476BE13322}"/>
          </ac:spMkLst>
        </pc:spChg>
        <pc:spChg chg="del">
          <ac:chgData name="Michał Pyclik" userId="6d1d9512d460d1ef" providerId="LiveId" clId="{C75232D9-95EB-4FD3-AC3D-BEDC844FF0E4}" dt="2021-02-23T15:12:46.878" v="306" actId="26606"/>
          <ac:spMkLst>
            <pc:docMk/>
            <pc:sldMk cId="3529883448" sldId="262"/>
            <ac:spMk id="111" creationId="{E3E51905-F374-4E1A-97CF-B741584B74D5}"/>
          </ac:spMkLst>
        </pc:spChg>
        <pc:spChg chg="add">
          <ac:chgData name="Michał Pyclik" userId="6d1d9512d460d1ef" providerId="LiveId" clId="{C75232D9-95EB-4FD3-AC3D-BEDC844FF0E4}" dt="2021-02-23T15:12:46.878" v="306" actId="26606"/>
          <ac:spMkLst>
            <pc:docMk/>
            <pc:sldMk cId="3529883448" sldId="262"/>
            <ac:spMk id="116" creationId="{5C8908E2-EE49-44D2-9428-A28D2312A8D5}"/>
          </ac:spMkLst>
        </pc:spChg>
        <pc:spChg chg="add">
          <ac:chgData name="Michał Pyclik" userId="6d1d9512d460d1ef" providerId="LiveId" clId="{C75232D9-95EB-4FD3-AC3D-BEDC844FF0E4}" dt="2021-02-23T15:12:46.878" v="306" actId="26606"/>
          <ac:spMkLst>
            <pc:docMk/>
            <pc:sldMk cId="3529883448" sldId="262"/>
            <ac:spMk id="122" creationId="{BD92035A-AA2F-4CD8-A556-1CE8BDEC75BD}"/>
          </ac:spMkLst>
        </pc:spChg>
        <pc:spChg chg="add">
          <ac:chgData name="Michał Pyclik" userId="6d1d9512d460d1ef" providerId="LiveId" clId="{C75232D9-95EB-4FD3-AC3D-BEDC844FF0E4}" dt="2021-02-23T15:12:46.878" v="306" actId="26606"/>
          <ac:spMkLst>
            <pc:docMk/>
            <pc:sldMk cId="3529883448" sldId="262"/>
            <ac:spMk id="124" creationId="{ED888B23-07FA-482A-96DF-47E31AF1A603}"/>
          </ac:spMkLst>
        </pc:spChg>
        <pc:grpChg chg="del">
          <ac:chgData name="Michał Pyclik" userId="6d1d9512d460d1ef" providerId="LiveId" clId="{C75232D9-95EB-4FD3-AC3D-BEDC844FF0E4}" dt="2021-02-23T15:12:46.878" v="306" actId="26606"/>
          <ac:grpSpMkLst>
            <pc:docMk/>
            <pc:sldMk cId="3529883448" sldId="262"/>
            <ac:grpSpMk id="89" creationId="{C57F67D8-2BFF-4661-AFAF-E2CE8B7DCE81}"/>
          </ac:grpSpMkLst>
        </pc:grpChg>
        <pc:grpChg chg="add">
          <ac:chgData name="Michał Pyclik" userId="6d1d9512d460d1ef" providerId="LiveId" clId="{C75232D9-95EB-4FD3-AC3D-BEDC844FF0E4}" dt="2021-02-23T15:12:46.878" v="306" actId="26606"/>
          <ac:grpSpMkLst>
            <pc:docMk/>
            <pc:sldMk cId="3529883448" sldId="262"/>
            <ac:grpSpMk id="118" creationId="{5D1A9D8B-3117-4D9D-BDA4-DD81895098B0}"/>
          </ac:grpSpMkLst>
        </pc:grpChg>
      </pc:sldChg>
      <pc:sldChg chg="addSp delSp modSp mod">
        <pc:chgData name="Michał Pyclik" userId="6d1d9512d460d1ef" providerId="LiveId" clId="{C75232D9-95EB-4FD3-AC3D-BEDC844FF0E4}" dt="2021-02-23T15:27:08.512" v="1372" actId="122"/>
        <pc:sldMkLst>
          <pc:docMk/>
          <pc:sldMk cId="317403593" sldId="267"/>
        </pc:sldMkLst>
        <pc:spChg chg="mod">
          <ac:chgData name="Michał Pyclik" userId="6d1d9512d460d1ef" providerId="LiveId" clId="{C75232D9-95EB-4FD3-AC3D-BEDC844FF0E4}" dt="2021-02-23T15:26:56.897" v="1371" actId="26606"/>
          <ac:spMkLst>
            <pc:docMk/>
            <pc:sldMk cId="317403593" sldId="267"/>
            <ac:spMk id="2" creationId="{CAF01737-518B-4FF8-9E90-5C43C3F3688A}"/>
          </ac:spMkLst>
        </pc:spChg>
        <pc:spChg chg="del">
          <ac:chgData name="Michał Pyclik" userId="6d1d9512d460d1ef" providerId="LiveId" clId="{C75232D9-95EB-4FD3-AC3D-BEDC844FF0E4}" dt="2021-02-23T15:26:56.897" v="1371" actId="26606"/>
          <ac:spMkLst>
            <pc:docMk/>
            <pc:sldMk cId="317403593" sldId="267"/>
            <ac:spMk id="12" creationId="{7F57BEA8-497D-4AA8-8A18-BDCD696B25FE}"/>
          </ac:spMkLst>
        </pc:spChg>
        <pc:spChg chg="add">
          <ac:chgData name="Michał Pyclik" userId="6d1d9512d460d1ef" providerId="LiveId" clId="{C75232D9-95EB-4FD3-AC3D-BEDC844FF0E4}" dt="2021-02-23T15:26:56.897" v="1371" actId="26606"/>
          <ac:spMkLst>
            <pc:docMk/>
            <pc:sldMk cId="317403593" sldId="267"/>
            <ac:spMk id="21" creationId="{53F29798-D584-4792-9B62-3F5F5C36D619}"/>
          </ac:spMkLst>
        </pc:spChg>
        <pc:graphicFrameChg chg="add mod modGraphic">
          <ac:chgData name="Michał Pyclik" userId="6d1d9512d460d1ef" providerId="LiveId" clId="{C75232D9-95EB-4FD3-AC3D-BEDC844FF0E4}" dt="2021-02-23T15:27:08.512" v="1372" actId="122"/>
          <ac:graphicFrameMkLst>
            <pc:docMk/>
            <pc:sldMk cId="317403593" sldId="267"/>
            <ac:graphicFrameMk id="5" creationId="{8A6F1CB6-2FB1-4CBA-B352-B14F3061A2C1}"/>
          </ac:graphicFrameMkLst>
        </pc:graphicFrameChg>
        <pc:cxnChg chg="del">
          <ac:chgData name="Michał Pyclik" userId="6d1d9512d460d1ef" providerId="LiveId" clId="{C75232D9-95EB-4FD3-AC3D-BEDC844FF0E4}" dt="2021-02-23T15:26:56.897" v="1371" actId="26606"/>
          <ac:cxnSpMkLst>
            <pc:docMk/>
            <pc:sldMk cId="317403593" sldId="267"/>
            <ac:cxnSpMk id="10" creationId="{D2E961F1-4A28-4A5F-BBD4-6E400E5E6C75}"/>
          </ac:cxnSpMkLst>
        </pc:cxnChg>
        <pc:cxnChg chg="del">
          <ac:chgData name="Michał Pyclik" userId="6d1d9512d460d1ef" providerId="LiveId" clId="{C75232D9-95EB-4FD3-AC3D-BEDC844FF0E4}" dt="2021-02-23T15:26:56.897" v="1371" actId="26606"/>
          <ac:cxnSpMkLst>
            <pc:docMk/>
            <pc:sldMk cId="317403593" sldId="267"/>
            <ac:cxnSpMk id="14" creationId="{A82415D3-DDE5-4D63-8CB3-23A5EC581B27}"/>
          </ac:cxnSpMkLst>
        </pc:cxnChg>
        <pc:cxnChg chg="del">
          <ac:chgData name="Michał Pyclik" userId="6d1d9512d460d1ef" providerId="LiveId" clId="{C75232D9-95EB-4FD3-AC3D-BEDC844FF0E4}" dt="2021-02-23T15:26:56.897" v="1371" actId="26606"/>
          <ac:cxnSpMkLst>
            <pc:docMk/>
            <pc:sldMk cId="317403593" sldId="267"/>
            <ac:cxnSpMk id="16" creationId="{AD7193FB-6AE6-4B3B-8F89-56B55DD63B4D}"/>
          </ac:cxnSpMkLst>
        </pc:cxnChg>
      </pc:sldChg>
      <pc:sldChg chg="del">
        <pc:chgData name="Michał Pyclik" userId="6d1d9512d460d1ef" providerId="LiveId" clId="{C75232D9-95EB-4FD3-AC3D-BEDC844FF0E4}" dt="2021-02-23T15:27:29.606" v="1377" actId="2696"/>
        <pc:sldMkLst>
          <pc:docMk/>
          <pc:sldMk cId="7603465" sldId="268"/>
        </pc:sldMkLst>
      </pc:sldChg>
      <pc:sldChg chg="addSp delSp modSp mod setClrOvrMap">
        <pc:chgData name="Michał Pyclik" userId="6d1d9512d460d1ef" providerId="LiveId" clId="{C75232D9-95EB-4FD3-AC3D-BEDC844FF0E4}" dt="2021-02-23T15:29:39.504" v="1523" actId="20577"/>
        <pc:sldMkLst>
          <pc:docMk/>
          <pc:sldMk cId="163805568" sldId="269"/>
        </pc:sldMkLst>
        <pc:spChg chg="mod">
          <ac:chgData name="Michał Pyclik" userId="6d1d9512d460d1ef" providerId="LiveId" clId="{C75232D9-95EB-4FD3-AC3D-BEDC844FF0E4}" dt="2021-02-23T15:27:58.824" v="1381" actId="26606"/>
          <ac:spMkLst>
            <pc:docMk/>
            <pc:sldMk cId="163805568" sldId="269"/>
            <ac:spMk id="2" creationId="{CAF01737-518B-4FF8-9E90-5C43C3F3688A}"/>
          </ac:spMkLst>
        </pc:spChg>
        <pc:spChg chg="mod">
          <ac:chgData name="Michał Pyclik" userId="6d1d9512d460d1ef" providerId="LiveId" clId="{C75232D9-95EB-4FD3-AC3D-BEDC844FF0E4}" dt="2021-02-23T15:29:39.504" v="1523" actId="20577"/>
          <ac:spMkLst>
            <pc:docMk/>
            <pc:sldMk cId="163805568" sldId="269"/>
            <ac:spMk id="3" creationId="{1436EBC3-D4D5-4A89-9B48-F7A4500A65B7}"/>
          </ac:spMkLst>
        </pc:spChg>
        <pc:spChg chg="del">
          <ac:chgData name="Michał Pyclik" userId="6d1d9512d460d1ef" providerId="LiveId" clId="{C75232D9-95EB-4FD3-AC3D-BEDC844FF0E4}" dt="2021-02-23T15:27:58.824" v="1381" actId="26606"/>
          <ac:spMkLst>
            <pc:docMk/>
            <pc:sldMk cId="163805568" sldId="269"/>
            <ac:spMk id="90" creationId="{9228552E-C8B1-4A80-8448-0787CE0FC704}"/>
          </ac:spMkLst>
        </pc:spChg>
        <pc:spChg chg="add">
          <ac:chgData name="Michał Pyclik" userId="6d1d9512d460d1ef" providerId="LiveId" clId="{C75232D9-95EB-4FD3-AC3D-BEDC844FF0E4}" dt="2021-02-23T15:27:58.824" v="1381" actId="26606"/>
          <ac:spMkLst>
            <pc:docMk/>
            <pc:sldMk cId="163805568" sldId="269"/>
            <ac:spMk id="95" creationId="{5C8908E2-EE49-44D2-9428-A28D2312A8D5}"/>
          </ac:spMkLst>
        </pc:spChg>
        <pc:spChg chg="add">
          <ac:chgData name="Michał Pyclik" userId="6d1d9512d460d1ef" providerId="LiveId" clId="{C75232D9-95EB-4FD3-AC3D-BEDC844FF0E4}" dt="2021-02-23T15:27:58.824" v="1381" actId="26606"/>
          <ac:spMkLst>
            <pc:docMk/>
            <pc:sldMk cId="163805568" sldId="269"/>
            <ac:spMk id="101" creationId="{215A9370-15D3-4C30-8BA1-2059A74C9990}"/>
          </ac:spMkLst>
        </pc:spChg>
        <pc:spChg chg="add">
          <ac:chgData name="Michał Pyclik" userId="6d1d9512d460d1ef" providerId="LiveId" clId="{C75232D9-95EB-4FD3-AC3D-BEDC844FF0E4}" dt="2021-02-23T15:27:58.824" v="1381" actId="26606"/>
          <ac:spMkLst>
            <pc:docMk/>
            <pc:sldMk cId="163805568" sldId="269"/>
            <ac:spMk id="103" creationId="{ED888B23-07FA-482A-96DF-47E31AF1A603}"/>
          </ac:spMkLst>
        </pc:spChg>
        <pc:grpChg chg="add">
          <ac:chgData name="Michał Pyclik" userId="6d1d9512d460d1ef" providerId="LiveId" clId="{C75232D9-95EB-4FD3-AC3D-BEDC844FF0E4}" dt="2021-02-23T15:27:58.824" v="1381" actId="26606"/>
          <ac:grpSpMkLst>
            <pc:docMk/>
            <pc:sldMk cId="163805568" sldId="269"/>
            <ac:grpSpMk id="97" creationId="{514E1141-65DC-4F54-8399-7221AE6F83D4}"/>
          </ac:grpSpMkLst>
        </pc:grpChg>
        <pc:picChg chg="del mod ord">
          <ac:chgData name="Michał Pyclik" userId="6d1d9512d460d1ef" providerId="LiveId" clId="{C75232D9-95EB-4FD3-AC3D-BEDC844FF0E4}" dt="2021-02-23T15:28:00.796" v="1382" actId="478"/>
          <ac:picMkLst>
            <pc:docMk/>
            <pc:sldMk cId="163805568" sldId="269"/>
            <ac:picMk id="86" creationId="{9C3A7F12-0168-4C6E-93AA-5A6ACF484F54}"/>
          </ac:picMkLst>
        </pc:picChg>
      </pc:sldChg>
      <pc:sldChg chg="modSp">
        <pc:chgData name="Michał Pyclik" userId="6d1d9512d460d1ef" providerId="LiveId" clId="{C75232D9-95EB-4FD3-AC3D-BEDC844FF0E4}" dt="2021-02-23T15:26:11.639" v="1325" actId="20577"/>
        <pc:sldMkLst>
          <pc:docMk/>
          <pc:sldMk cId="3786083237" sldId="283"/>
        </pc:sldMkLst>
        <pc:graphicFrameChg chg="mod">
          <ac:chgData name="Michał Pyclik" userId="6d1d9512d460d1ef" providerId="LiveId" clId="{C75232D9-95EB-4FD3-AC3D-BEDC844FF0E4}" dt="2021-02-23T15:26:11.639" v="1325" actId="20577"/>
          <ac:graphicFrameMkLst>
            <pc:docMk/>
            <pc:sldMk cId="3786083237" sldId="283"/>
            <ac:graphicFrameMk id="2" creationId="{9D30251B-198A-448C-B0CE-2DAE16F92312}"/>
          </ac:graphicFrameMkLst>
        </pc:graphicFrameChg>
      </pc:sldChg>
      <pc:sldChg chg="addSp delSp modSp mod">
        <pc:chgData name="Michał Pyclik" userId="6d1d9512d460d1ef" providerId="LiveId" clId="{C75232D9-95EB-4FD3-AC3D-BEDC844FF0E4}" dt="2021-02-23T15:21:30.078" v="1252" actId="313"/>
        <pc:sldMkLst>
          <pc:docMk/>
          <pc:sldMk cId="39300856" sldId="284"/>
        </pc:sldMkLst>
        <pc:spChg chg="mod">
          <ac:chgData name="Michał Pyclik" userId="6d1d9512d460d1ef" providerId="LiveId" clId="{C75232D9-95EB-4FD3-AC3D-BEDC844FF0E4}" dt="2021-02-23T15:20:32.380" v="1162" actId="26606"/>
          <ac:spMkLst>
            <pc:docMk/>
            <pc:sldMk cId="39300856" sldId="284"/>
            <ac:spMk id="2" creationId="{4358A3FF-F177-4159-8663-8B3FAB10D6C5}"/>
          </ac:spMkLst>
        </pc:spChg>
        <pc:spChg chg="del">
          <ac:chgData name="Michał Pyclik" userId="6d1d9512d460d1ef" providerId="LiveId" clId="{C75232D9-95EB-4FD3-AC3D-BEDC844FF0E4}" dt="2021-02-23T15:20:32.380" v="1162" actId="26606"/>
          <ac:spMkLst>
            <pc:docMk/>
            <pc:sldMk cId="39300856" sldId="284"/>
            <ac:spMk id="41" creationId="{85016AEC-0320-4ED0-8ECB-FE11DDDFE17A}"/>
          </ac:spMkLst>
        </pc:spChg>
        <pc:spChg chg="del">
          <ac:chgData name="Michał Pyclik" userId="6d1d9512d460d1ef" providerId="LiveId" clId="{C75232D9-95EB-4FD3-AC3D-BEDC844FF0E4}" dt="2021-02-23T15:20:32.380" v="1162" actId="26606"/>
          <ac:spMkLst>
            <pc:docMk/>
            <pc:sldMk cId="39300856" sldId="284"/>
            <ac:spMk id="43" creationId="{CCB2C00A-E659-4691-AFB4-28255172920B}"/>
          </ac:spMkLst>
        </pc:spChg>
        <pc:spChg chg="del">
          <ac:chgData name="Michał Pyclik" userId="6d1d9512d460d1ef" providerId="LiveId" clId="{C75232D9-95EB-4FD3-AC3D-BEDC844FF0E4}" dt="2021-02-23T15:20:32.380" v="1162" actId="26606"/>
          <ac:spMkLst>
            <pc:docMk/>
            <pc:sldMk cId="39300856" sldId="284"/>
            <ac:spMk id="45" creationId="{B78FD84C-74B5-451D-8F0A-1E19EC3D9DAC}"/>
          </ac:spMkLst>
        </pc:spChg>
        <pc:spChg chg="add">
          <ac:chgData name="Michał Pyclik" userId="6d1d9512d460d1ef" providerId="LiveId" clId="{C75232D9-95EB-4FD3-AC3D-BEDC844FF0E4}" dt="2021-02-23T15:20:32.380" v="1162" actId="26606"/>
          <ac:spMkLst>
            <pc:docMk/>
            <pc:sldMk cId="39300856" sldId="284"/>
            <ac:spMk id="50" creationId="{955A2079-FA98-4876-80F0-72364A7D2EA4}"/>
          </ac:spMkLst>
        </pc:spChg>
        <pc:graphicFrameChg chg="mod modGraphic">
          <ac:chgData name="Michał Pyclik" userId="6d1d9512d460d1ef" providerId="LiveId" clId="{C75232D9-95EB-4FD3-AC3D-BEDC844FF0E4}" dt="2021-02-23T15:21:30.078" v="1252" actId="313"/>
          <ac:graphicFrameMkLst>
            <pc:docMk/>
            <pc:sldMk cId="39300856" sldId="284"/>
            <ac:graphicFrameMk id="6" creationId="{F09277A2-25A7-43A4-80C6-D79664AEEEE5}"/>
          </ac:graphicFrameMkLst>
        </pc:graphicFrameChg>
      </pc:sldChg>
      <pc:sldChg chg="del">
        <pc:chgData name="Michał Pyclik" userId="6d1d9512d460d1ef" providerId="LiveId" clId="{C75232D9-95EB-4FD3-AC3D-BEDC844FF0E4}" dt="2021-02-23T15:23:09.450" v="1301" actId="2696"/>
        <pc:sldMkLst>
          <pc:docMk/>
          <pc:sldMk cId="2033026073" sldId="285"/>
        </pc:sldMkLst>
      </pc:sldChg>
      <pc:sldChg chg="addSp delSp modSp mod">
        <pc:chgData name="Michał Pyclik" userId="6d1d9512d460d1ef" providerId="LiveId" clId="{C75232D9-95EB-4FD3-AC3D-BEDC844FF0E4}" dt="2021-02-23T15:22:23.281" v="1296" actId="20577"/>
        <pc:sldMkLst>
          <pc:docMk/>
          <pc:sldMk cId="2085891405" sldId="286"/>
        </pc:sldMkLst>
        <pc:spChg chg="del">
          <ac:chgData name="Michał Pyclik" userId="6d1d9512d460d1ef" providerId="LiveId" clId="{C75232D9-95EB-4FD3-AC3D-BEDC844FF0E4}" dt="2021-02-23T15:21:42.919" v="1253" actId="26606"/>
          <ac:spMkLst>
            <pc:docMk/>
            <pc:sldMk cId="2085891405" sldId="286"/>
            <ac:spMk id="11" creationId="{85016AEC-0320-4ED0-8ECB-FE11DDDFE17A}"/>
          </ac:spMkLst>
        </pc:spChg>
        <pc:spChg chg="del">
          <ac:chgData name="Michał Pyclik" userId="6d1d9512d460d1ef" providerId="LiveId" clId="{C75232D9-95EB-4FD3-AC3D-BEDC844FF0E4}" dt="2021-02-23T15:21:42.919" v="1253" actId="26606"/>
          <ac:spMkLst>
            <pc:docMk/>
            <pc:sldMk cId="2085891405" sldId="286"/>
            <ac:spMk id="13" creationId="{CCB2C00A-E659-4691-AFB4-28255172920B}"/>
          </ac:spMkLst>
        </pc:spChg>
        <pc:spChg chg="del">
          <ac:chgData name="Michał Pyclik" userId="6d1d9512d460d1ef" providerId="LiveId" clId="{C75232D9-95EB-4FD3-AC3D-BEDC844FF0E4}" dt="2021-02-23T15:21:42.919" v="1253" actId="26606"/>
          <ac:spMkLst>
            <pc:docMk/>
            <pc:sldMk cId="2085891405" sldId="286"/>
            <ac:spMk id="15" creationId="{B78FD84C-74B5-451D-8F0A-1E19EC3D9DAC}"/>
          </ac:spMkLst>
        </pc:spChg>
        <pc:spChg chg="add">
          <ac:chgData name="Michał Pyclik" userId="6d1d9512d460d1ef" providerId="LiveId" clId="{C75232D9-95EB-4FD3-AC3D-BEDC844FF0E4}" dt="2021-02-23T15:21:42.919" v="1253" actId="26606"/>
          <ac:spMkLst>
            <pc:docMk/>
            <pc:sldMk cId="2085891405" sldId="286"/>
            <ac:spMk id="20" creationId="{D93394DA-E684-47C2-9020-13225823F40A}"/>
          </ac:spMkLst>
        </pc:spChg>
        <pc:graphicFrameChg chg="mod modGraphic">
          <ac:chgData name="Michał Pyclik" userId="6d1d9512d460d1ef" providerId="LiveId" clId="{C75232D9-95EB-4FD3-AC3D-BEDC844FF0E4}" dt="2021-02-23T15:22:23.281" v="1296" actId="20577"/>
          <ac:graphicFrameMkLst>
            <pc:docMk/>
            <pc:sldMk cId="2085891405" sldId="286"/>
            <ac:graphicFrameMk id="6" creationId="{F09277A2-25A7-43A4-80C6-D79664AEEEE5}"/>
          </ac:graphicFrameMkLst>
        </pc:graphicFrameChg>
      </pc:sldChg>
      <pc:sldChg chg="addSp delSp modSp mod ord setBg setClrOvrMap">
        <pc:chgData name="Michał Pyclik" userId="6d1d9512d460d1ef" providerId="LiveId" clId="{C75232D9-95EB-4FD3-AC3D-BEDC844FF0E4}" dt="2021-02-23T15:41:05.849" v="1586" actId="1076"/>
        <pc:sldMkLst>
          <pc:docMk/>
          <pc:sldMk cId="3819317856" sldId="287"/>
        </pc:sldMkLst>
        <pc:spChg chg="mod">
          <ac:chgData name="Michał Pyclik" userId="6d1d9512d460d1ef" providerId="LiveId" clId="{C75232D9-95EB-4FD3-AC3D-BEDC844FF0E4}" dt="2021-02-23T15:40:50.397" v="1577" actId="26606"/>
          <ac:spMkLst>
            <pc:docMk/>
            <pc:sldMk cId="3819317856" sldId="287"/>
            <ac:spMk id="2" creationId="{CAF01737-518B-4FF8-9E90-5C43C3F3688A}"/>
          </ac:spMkLst>
        </pc:spChg>
        <pc:spChg chg="mod">
          <ac:chgData name="Michał Pyclik" userId="6d1d9512d460d1ef" providerId="LiveId" clId="{C75232D9-95EB-4FD3-AC3D-BEDC844FF0E4}" dt="2021-02-23T15:41:03.398" v="1585" actId="27636"/>
          <ac:spMkLst>
            <pc:docMk/>
            <pc:sldMk cId="3819317856" sldId="287"/>
            <ac:spMk id="3" creationId="{1436EBC3-D4D5-4A89-9B48-F7A4500A65B7}"/>
          </ac:spMkLst>
        </pc:spChg>
        <pc:spChg chg="add del mod">
          <ac:chgData name="Michał Pyclik" userId="6d1d9512d460d1ef" providerId="LiveId" clId="{C75232D9-95EB-4FD3-AC3D-BEDC844FF0E4}" dt="2021-02-23T15:40:21.935" v="1562"/>
          <ac:spMkLst>
            <pc:docMk/>
            <pc:sldMk cId="3819317856" sldId="287"/>
            <ac:spMk id="5" creationId="{E2975F2D-5E3A-42F7-A3B8-2CF9253E3A5F}"/>
          </ac:spMkLst>
        </pc:spChg>
        <pc:spChg chg="add">
          <ac:chgData name="Michał Pyclik" userId="6d1d9512d460d1ef" providerId="LiveId" clId="{C75232D9-95EB-4FD3-AC3D-BEDC844FF0E4}" dt="2021-02-23T15:40:50.397" v="1577" actId="26606"/>
          <ac:spMkLst>
            <pc:docMk/>
            <pc:sldMk cId="3819317856" sldId="287"/>
            <ac:spMk id="73" creationId="{2B566528-1B12-4246-9431-5C2D7D081168}"/>
          </ac:spMkLst>
        </pc:spChg>
        <pc:spChg chg="del">
          <ac:chgData name="Michał Pyclik" userId="6d1d9512d460d1ef" providerId="LiveId" clId="{C75232D9-95EB-4FD3-AC3D-BEDC844FF0E4}" dt="2021-02-23T15:38:28.146" v="1536" actId="26606"/>
          <ac:spMkLst>
            <pc:docMk/>
            <pc:sldMk cId="3819317856" sldId="287"/>
            <ac:spMk id="192" creationId="{357DD0D3-F869-46D0-944C-6EC60E19E351}"/>
          </ac:spMkLst>
        </pc:spChg>
        <pc:spChg chg="add del">
          <ac:chgData name="Michał Pyclik" userId="6d1d9512d460d1ef" providerId="LiveId" clId="{C75232D9-95EB-4FD3-AC3D-BEDC844FF0E4}" dt="2021-02-23T15:40:50.397" v="1577" actId="26606"/>
          <ac:spMkLst>
            <pc:docMk/>
            <pc:sldMk cId="3819317856" sldId="287"/>
            <ac:spMk id="2052" creationId="{DC6BEC6B-5C77-412D-B45A-5B0F46FEDAC7}"/>
          </ac:spMkLst>
        </pc:spChg>
        <pc:grpChg chg="add">
          <ac:chgData name="Michał Pyclik" userId="6d1d9512d460d1ef" providerId="LiveId" clId="{C75232D9-95EB-4FD3-AC3D-BEDC844FF0E4}" dt="2021-02-23T15:40:50.397" v="1577" actId="26606"/>
          <ac:grpSpMkLst>
            <pc:docMk/>
            <pc:sldMk cId="3819317856" sldId="287"/>
            <ac:grpSpMk id="75" creationId="{828A5161-06F1-46CF-8AD7-844680A59E13}"/>
          </ac:grpSpMkLst>
        </pc:grpChg>
        <pc:grpChg chg="add">
          <ac:chgData name="Michał Pyclik" userId="6d1d9512d460d1ef" providerId="LiveId" clId="{C75232D9-95EB-4FD3-AC3D-BEDC844FF0E4}" dt="2021-02-23T15:40:50.397" v="1577" actId="26606"/>
          <ac:grpSpMkLst>
            <pc:docMk/>
            <pc:sldMk cId="3819317856" sldId="287"/>
            <ac:grpSpMk id="79" creationId="{5995D10D-E9C9-47DB-AE7E-801FEF38F5C9}"/>
          </ac:grpSpMkLst>
        </pc:grpChg>
        <pc:graphicFrameChg chg="add del mod">
          <ac:chgData name="Michał Pyclik" userId="6d1d9512d460d1ef" providerId="LiveId" clId="{C75232D9-95EB-4FD3-AC3D-BEDC844FF0E4}" dt="2021-02-23T15:40:21.935" v="1562"/>
          <ac:graphicFrameMkLst>
            <pc:docMk/>
            <pc:sldMk cId="3819317856" sldId="287"/>
            <ac:graphicFrameMk id="4" creationId="{A4471A14-1AF4-4038-ABD4-60830A81FB0D}"/>
          </ac:graphicFrameMkLst>
        </pc:graphicFrameChg>
        <pc:picChg chg="del">
          <ac:chgData name="Michał Pyclik" userId="6d1d9512d460d1ef" providerId="LiveId" clId="{C75232D9-95EB-4FD3-AC3D-BEDC844FF0E4}" dt="2021-02-23T15:32:02.819" v="1534" actId="478"/>
          <ac:picMkLst>
            <pc:docMk/>
            <pc:sldMk cId="3819317856" sldId="287"/>
            <ac:picMk id="1028" creationId="{40198F06-D04D-41FF-A4F2-B417765BD415}"/>
          </ac:picMkLst>
        </pc:picChg>
        <pc:picChg chg="add mod">
          <ac:chgData name="Michał Pyclik" userId="6d1d9512d460d1ef" providerId="LiveId" clId="{C75232D9-95EB-4FD3-AC3D-BEDC844FF0E4}" dt="2021-02-23T15:41:05.849" v="1586" actId="1076"/>
          <ac:picMkLst>
            <pc:docMk/>
            <pc:sldMk cId="3819317856" sldId="287"/>
            <ac:picMk id="2050" creationId="{50736BF5-CAD3-4989-B0CC-A9C68255FA24}"/>
          </ac:picMkLst>
        </pc:picChg>
      </pc:sldChg>
      <pc:sldChg chg="modSp mod">
        <pc:chgData name="Michał Pyclik" userId="6d1d9512d460d1ef" providerId="LiveId" clId="{C75232D9-95EB-4FD3-AC3D-BEDC844FF0E4}" dt="2021-02-23T15:45:04.051" v="1636" actId="20577"/>
        <pc:sldMkLst>
          <pc:docMk/>
          <pc:sldMk cId="1766253362" sldId="291"/>
        </pc:sldMkLst>
        <pc:spChg chg="mod">
          <ac:chgData name="Michał Pyclik" userId="6d1d9512d460d1ef" providerId="LiveId" clId="{C75232D9-95EB-4FD3-AC3D-BEDC844FF0E4}" dt="2021-02-23T15:45:04.051" v="1636" actId="20577"/>
          <ac:spMkLst>
            <pc:docMk/>
            <pc:sldMk cId="1766253362" sldId="291"/>
            <ac:spMk id="3" creationId="{1436EBC3-D4D5-4A89-9B48-F7A4500A65B7}"/>
          </ac:spMkLst>
        </pc:spChg>
      </pc:sldChg>
      <pc:sldChg chg="del">
        <pc:chgData name="Michał Pyclik" userId="6d1d9512d460d1ef" providerId="LiveId" clId="{C75232D9-95EB-4FD3-AC3D-BEDC844FF0E4}" dt="2021-02-23T15:15:30.994" v="594" actId="2696"/>
        <pc:sldMkLst>
          <pc:docMk/>
          <pc:sldMk cId="4253730854" sldId="293"/>
        </pc:sldMkLst>
      </pc:sldChg>
      <pc:sldChg chg="del">
        <pc:chgData name="Michał Pyclik" userId="6d1d9512d460d1ef" providerId="LiveId" clId="{C75232D9-95EB-4FD3-AC3D-BEDC844FF0E4}" dt="2021-02-23T15:29:56.460" v="1530" actId="2696"/>
        <pc:sldMkLst>
          <pc:docMk/>
          <pc:sldMk cId="4209463065" sldId="295"/>
        </pc:sldMkLst>
      </pc:sldChg>
      <pc:sldChg chg="addSp delSp modSp mod setBg setClrOvrMap">
        <pc:chgData name="Michał Pyclik" userId="6d1d9512d460d1ef" providerId="LiveId" clId="{C75232D9-95EB-4FD3-AC3D-BEDC844FF0E4}" dt="2021-02-23T15:12:32.980" v="305" actId="403"/>
        <pc:sldMkLst>
          <pc:docMk/>
          <pc:sldMk cId="2322139948" sldId="299"/>
        </pc:sldMkLst>
        <pc:spChg chg="mod">
          <ac:chgData name="Michał Pyclik" userId="6d1d9512d460d1ef" providerId="LiveId" clId="{C75232D9-95EB-4FD3-AC3D-BEDC844FF0E4}" dt="2021-02-23T15:12:32.980" v="305" actId="403"/>
          <ac:spMkLst>
            <pc:docMk/>
            <pc:sldMk cId="2322139948" sldId="299"/>
            <ac:spMk id="3" creationId="{4B5461AA-E8EA-417D-BE93-092285967559}"/>
          </ac:spMkLst>
        </pc:spChg>
        <pc:spChg chg="del">
          <ac:chgData name="Michał Pyclik" userId="6d1d9512d460d1ef" providerId="LiveId" clId="{C75232D9-95EB-4FD3-AC3D-BEDC844FF0E4}" dt="2021-02-23T15:12:22.959" v="301" actId="26606"/>
          <ac:spMkLst>
            <pc:docMk/>
            <pc:sldMk cId="2322139948" sldId="299"/>
            <ac:spMk id="43" creationId="{CB5DFCDA-694D-4637-8E9B-038575194349}"/>
          </ac:spMkLst>
        </pc:spChg>
        <pc:spChg chg="del">
          <ac:chgData name="Michał Pyclik" userId="6d1d9512d460d1ef" providerId="LiveId" clId="{C75232D9-95EB-4FD3-AC3D-BEDC844FF0E4}" dt="2021-02-23T15:12:22.959" v="301" actId="26606"/>
          <ac:spMkLst>
            <pc:docMk/>
            <pc:sldMk cId="2322139948" sldId="299"/>
            <ac:spMk id="45" creationId="{E4DB276E-BFF1-43F5-AB90-7ABA4B9A919A}"/>
          </ac:spMkLst>
        </pc:spChg>
        <pc:spChg chg="add">
          <ac:chgData name="Michał Pyclik" userId="6d1d9512d460d1ef" providerId="LiveId" clId="{C75232D9-95EB-4FD3-AC3D-BEDC844FF0E4}" dt="2021-02-23T15:12:22.959" v="301" actId="26606"/>
          <ac:spMkLst>
            <pc:docMk/>
            <pc:sldMk cId="2322139948" sldId="299"/>
            <ac:spMk id="50" creationId="{5C8908E2-EE49-44D2-9428-A28D2312A8D5}"/>
          </ac:spMkLst>
        </pc:spChg>
        <pc:spChg chg="add">
          <ac:chgData name="Michał Pyclik" userId="6d1d9512d460d1ef" providerId="LiveId" clId="{C75232D9-95EB-4FD3-AC3D-BEDC844FF0E4}" dt="2021-02-23T15:12:22.959" v="301" actId="26606"/>
          <ac:spMkLst>
            <pc:docMk/>
            <pc:sldMk cId="2322139948" sldId="299"/>
            <ac:spMk id="56" creationId="{1162F61D-5DC3-488F-B9BB-1F1F600A2A86}"/>
          </ac:spMkLst>
        </pc:spChg>
        <pc:spChg chg="add">
          <ac:chgData name="Michał Pyclik" userId="6d1d9512d460d1ef" providerId="LiveId" clId="{C75232D9-95EB-4FD3-AC3D-BEDC844FF0E4}" dt="2021-02-23T15:12:22.959" v="301" actId="26606"/>
          <ac:spMkLst>
            <pc:docMk/>
            <pc:sldMk cId="2322139948" sldId="299"/>
            <ac:spMk id="58" creationId="{ED888B23-07FA-482A-96DF-47E31AF1A603}"/>
          </ac:spMkLst>
        </pc:spChg>
        <pc:grpChg chg="add">
          <ac:chgData name="Michał Pyclik" userId="6d1d9512d460d1ef" providerId="LiveId" clId="{C75232D9-95EB-4FD3-AC3D-BEDC844FF0E4}" dt="2021-02-23T15:12:22.959" v="301" actId="26606"/>
          <ac:grpSpMkLst>
            <pc:docMk/>
            <pc:sldMk cId="2322139948" sldId="299"/>
            <ac:grpSpMk id="52" creationId="{0832E484-7BA9-41B6-8E6D-0537F48B626C}"/>
          </ac:grpSpMkLst>
        </pc:grpChg>
      </pc:sldChg>
      <pc:sldChg chg="add del">
        <pc:chgData name="Michał Pyclik" userId="6d1d9512d460d1ef" providerId="LiveId" clId="{C75232D9-95EB-4FD3-AC3D-BEDC844FF0E4}" dt="2021-02-23T15:19:03.560" v="918" actId="2696"/>
        <pc:sldMkLst>
          <pc:docMk/>
          <pc:sldMk cId="955082639" sldId="300"/>
        </pc:sldMkLst>
      </pc:sldChg>
      <pc:sldChg chg="addSp delSp modSp add mod">
        <pc:chgData name="Michał Pyclik" userId="6d1d9512d460d1ef" providerId="LiveId" clId="{C75232D9-95EB-4FD3-AC3D-BEDC844FF0E4}" dt="2021-02-23T15:19:06.338" v="919" actId="313"/>
        <pc:sldMkLst>
          <pc:docMk/>
          <pc:sldMk cId="1854933846" sldId="301"/>
        </pc:sldMkLst>
        <pc:spChg chg="del">
          <ac:chgData name="Michał Pyclik" userId="6d1d9512d460d1ef" providerId="LiveId" clId="{C75232D9-95EB-4FD3-AC3D-BEDC844FF0E4}" dt="2021-02-23T15:15:41.939" v="595" actId="478"/>
          <ac:spMkLst>
            <pc:docMk/>
            <pc:sldMk cId="1854933846" sldId="301"/>
            <ac:spMk id="2" creationId="{5D3F5FEC-ED95-4A5D-85A1-B4CDC294F0B9}"/>
          </ac:spMkLst>
        </pc:spChg>
        <pc:spChg chg="mod">
          <ac:chgData name="Michał Pyclik" userId="6d1d9512d460d1ef" providerId="LiveId" clId="{C75232D9-95EB-4FD3-AC3D-BEDC844FF0E4}" dt="2021-02-23T15:19:06.338" v="919" actId="313"/>
          <ac:spMkLst>
            <pc:docMk/>
            <pc:sldMk cId="1854933846" sldId="301"/>
            <ac:spMk id="3" creationId="{DB63770A-FD3D-4F81-816A-2DEB60991919}"/>
          </ac:spMkLst>
        </pc:spChg>
        <pc:spChg chg="add del mod">
          <ac:chgData name="Michał Pyclik" userId="6d1d9512d460d1ef" providerId="LiveId" clId="{C75232D9-95EB-4FD3-AC3D-BEDC844FF0E4}" dt="2021-02-23T15:15:43.974" v="596" actId="478"/>
          <ac:spMkLst>
            <pc:docMk/>
            <pc:sldMk cId="1854933846" sldId="301"/>
            <ac:spMk id="5" creationId="{8B3EA1C0-D805-4E07-ABDA-ACBD70E3C345}"/>
          </ac:spMkLst>
        </pc:spChg>
      </pc:sldChg>
      <pc:sldChg chg="del">
        <pc:chgData name="Michał Pyclik" userId="6d1d9512d460d1ef" providerId="LiveId" clId="{C75232D9-95EB-4FD3-AC3D-BEDC844FF0E4}" dt="2021-02-23T10:47:46.368" v="5" actId="47"/>
        <pc:sldMkLst>
          <pc:docMk/>
          <pc:sldMk cId="4003962120" sldId="301"/>
        </pc:sldMkLst>
      </pc:sldChg>
      <pc:sldChg chg="del">
        <pc:chgData name="Michał Pyclik" userId="6d1d9512d460d1ef" providerId="LiveId" clId="{C75232D9-95EB-4FD3-AC3D-BEDC844FF0E4}" dt="2021-02-23T10:47:46.368" v="5" actId="47"/>
        <pc:sldMkLst>
          <pc:docMk/>
          <pc:sldMk cId="1880554700" sldId="302"/>
        </pc:sldMkLst>
      </pc:sldChg>
      <pc:sldChg chg="modSp add mod">
        <pc:chgData name="Michał Pyclik" userId="6d1d9512d460d1ef" providerId="LiveId" clId="{C75232D9-95EB-4FD3-AC3D-BEDC844FF0E4}" dt="2021-02-23T15:20:20.591" v="1161" actId="20577"/>
        <pc:sldMkLst>
          <pc:docMk/>
          <pc:sldMk cId="2010463968" sldId="302"/>
        </pc:sldMkLst>
        <pc:spChg chg="mod">
          <ac:chgData name="Michał Pyclik" userId="6d1d9512d460d1ef" providerId="LiveId" clId="{C75232D9-95EB-4FD3-AC3D-BEDC844FF0E4}" dt="2021-02-23T15:20:20.591" v="1161" actId="20577"/>
          <ac:spMkLst>
            <pc:docMk/>
            <pc:sldMk cId="2010463968" sldId="302"/>
            <ac:spMk id="3" creationId="{DB63770A-FD3D-4F81-816A-2DEB60991919}"/>
          </ac:spMkLst>
        </pc:spChg>
      </pc:sldChg>
      <pc:sldChg chg="addSp modSp add mod">
        <pc:chgData name="Michał Pyclik" userId="6d1d9512d460d1ef" providerId="LiveId" clId="{C75232D9-95EB-4FD3-AC3D-BEDC844FF0E4}" dt="2021-02-23T15:25:02.680" v="1318" actId="1440"/>
        <pc:sldMkLst>
          <pc:docMk/>
          <pc:sldMk cId="1487791359" sldId="303"/>
        </pc:sldMkLst>
        <pc:graphicFrameChg chg="mod modGraphic">
          <ac:chgData name="Michał Pyclik" userId="6d1d9512d460d1ef" providerId="LiveId" clId="{C75232D9-95EB-4FD3-AC3D-BEDC844FF0E4}" dt="2021-02-23T15:23:32.675" v="1314" actId="1076"/>
          <ac:graphicFrameMkLst>
            <pc:docMk/>
            <pc:sldMk cId="1487791359" sldId="303"/>
            <ac:graphicFrameMk id="6" creationId="{F09277A2-25A7-43A4-80C6-D79664AEEEE5}"/>
          </ac:graphicFrameMkLst>
        </pc:graphicFrameChg>
        <pc:picChg chg="add mod">
          <ac:chgData name="Michał Pyclik" userId="6d1d9512d460d1ef" providerId="LiveId" clId="{C75232D9-95EB-4FD3-AC3D-BEDC844FF0E4}" dt="2021-02-23T15:25:02.680" v="1318" actId="1440"/>
          <ac:picMkLst>
            <pc:docMk/>
            <pc:sldMk cId="1487791359" sldId="303"/>
            <ac:picMk id="2" creationId="{BBBB35FD-652C-4076-B00A-0AD0B88DBC6B}"/>
          </ac:picMkLst>
        </pc:picChg>
      </pc:sldChg>
      <pc:sldChg chg="del">
        <pc:chgData name="Michał Pyclik" userId="6d1d9512d460d1ef" providerId="LiveId" clId="{C75232D9-95EB-4FD3-AC3D-BEDC844FF0E4}" dt="2021-02-23T10:47:46.368" v="5" actId="47"/>
        <pc:sldMkLst>
          <pc:docMk/>
          <pc:sldMk cId="3432387136" sldId="303"/>
        </pc:sldMkLst>
      </pc:sldChg>
      <pc:sldChg chg="addSp delSp modSp add mod setBg delDesignElem">
        <pc:chgData name="Michał Pyclik" userId="6d1d9512d460d1ef" providerId="LiveId" clId="{C75232D9-95EB-4FD3-AC3D-BEDC844FF0E4}" dt="2021-02-23T15:27:45.879" v="1380" actId="12100"/>
        <pc:sldMkLst>
          <pc:docMk/>
          <pc:sldMk cId="2341088976" sldId="304"/>
        </pc:sldMkLst>
        <pc:spChg chg="del">
          <ac:chgData name="Michał Pyclik" userId="6d1d9512d460d1ef" providerId="LiveId" clId="{C75232D9-95EB-4FD3-AC3D-BEDC844FF0E4}" dt="2021-02-23T15:27:18.198" v="1374"/>
          <ac:spMkLst>
            <pc:docMk/>
            <pc:sldMk cId="2341088976" sldId="304"/>
            <ac:spMk id="21" creationId="{53F29798-D584-4792-9B62-3F5F5C36D619}"/>
          </ac:spMkLst>
        </pc:spChg>
        <pc:graphicFrameChg chg="del">
          <ac:chgData name="Michał Pyclik" userId="6d1d9512d460d1ef" providerId="LiveId" clId="{C75232D9-95EB-4FD3-AC3D-BEDC844FF0E4}" dt="2021-02-23T15:27:25.458" v="1375" actId="478"/>
          <ac:graphicFrameMkLst>
            <pc:docMk/>
            <pc:sldMk cId="2341088976" sldId="304"/>
            <ac:graphicFrameMk id="5" creationId="{8A6F1CB6-2FB1-4CBA-B352-B14F3061A2C1}"/>
          </ac:graphicFrameMkLst>
        </pc:graphicFrameChg>
        <pc:graphicFrameChg chg="add mod">
          <ac:chgData name="Michał Pyclik" userId="6d1d9512d460d1ef" providerId="LiveId" clId="{C75232D9-95EB-4FD3-AC3D-BEDC844FF0E4}" dt="2021-02-23T15:27:45.879" v="1380" actId="12100"/>
          <ac:graphicFrameMkLst>
            <pc:docMk/>
            <pc:sldMk cId="2341088976" sldId="304"/>
            <ac:graphicFrameMk id="6" creationId="{3212D293-782B-4FE5-86E4-EEF380F886D6}"/>
          </ac:graphicFrameMkLst>
        </pc:graphicFrameChg>
      </pc:sldChg>
      <pc:sldChg chg="del">
        <pc:chgData name="Michał Pyclik" userId="6d1d9512d460d1ef" providerId="LiveId" clId="{C75232D9-95EB-4FD3-AC3D-BEDC844FF0E4}" dt="2021-02-23T10:47:46.368" v="5" actId="47"/>
        <pc:sldMkLst>
          <pc:docMk/>
          <pc:sldMk cId="3060252300" sldId="304"/>
        </pc:sldMkLst>
      </pc:sldChg>
      <pc:sldChg chg="addSp delSp modSp add mod">
        <pc:chgData name="Michał Pyclik" userId="6d1d9512d460d1ef" providerId="LiveId" clId="{C75232D9-95EB-4FD3-AC3D-BEDC844FF0E4}" dt="2021-02-23T15:29:53.590" v="1529" actId="1076"/>
        <pc:sldMkLst>
          <pc:docMk/>
          <pc:sldMk cId="1537037481" sldId="305"/>
        </pc:sldMkLst>
        <pc:spChg chg="del">
          <ac:chgData name="Michał Pyclik" userId="6d1d9512d460d1ef" providerId="LiveId" clId="{C75232D9-95EB-4FD3-AC3D-BEDC844FF0E4}" dt="2021-02-23T15:29:48.997" v="1527" actId="478"/>
          <ac:spMkLst>
            <pc:docMk/>
            <pc:sldMk cId="1537037481" sldId="305"/>
            <ac:spMk id="2" creationId="{CAF01737-518B-4FF8-9E90-5C43C3F3688A}"/>
          </ac:spMkLst>
        </pc:spChg>
        <pc:spChg chg="mod">
          <ac:chgData name="Michał Pyclik" userId="6d1d9512d460d1ef" providerId="LiveId" clId="{C75232D9-95EB-4FD3-AC3D-BEDC844FF0E4}" dt="2021-02-23T15:29:53.590" v="1529" actId="1076"/>
          <ac:spMkLst>
            <pc:docMk/>
            <pc:sldMk cId="1537037481" sldId="305"/>
            <ac:spMk id="3" creationId="{1436EBC3-D4D5-4A89-9B48-F7A4500A65B7}"/>
          </ac:spMkLst>
        </pc:spChg>
        <pc:spChg chg="add del mod">
          <ac:chgData name="Michał Pyclik" userId="6d1d9512d460d1ef" providerId="LiveId" clId="{C75232D9-95EB-4FD3-AC3D-BEDC844FF0E4}" dt="2021-02-23T15:29:51.010" v="1528" actId="478"/>
          <ac:spMkLst>
            <pc:docMk/>
            <pc:sldMk cId="1537037481" sldId="305"/>
            <ac:spMk id="5" creationId="{F404AAD3-2BFC-46D7-9FA0-BCE7E9B9E470}"/>
          </ac:spMkLst>
        </pc:spChg>
      </pc:sldChg>
      <pc:sldChg chg="del">
        <pc:chgData name="Michał Pyclik" userId="6d1d9512d460d1ef" providerId="LiveId" clId="{C75232D9-95EB-4FD3-AC3D-BEDC844FF0E4}" dt="2021-02-23T10:47:46.368" v="5" actId="47"/>
        <pc:sldMkLst>
          <pc:docMk/>
          <pc:sldMk cId="4251997184" sldId="305"/>
        </pc:sldMkLst>
      </pc:sldChg>
      <pc:sldChg chg="addSp delSp modSp add mod">
        <pc:chgData name="Michał Pyclik" userId="6d1d9512d460d1ef" providerId="LiveId" clId="{C75232D9-95EB-4FD3-AC3D-BEDC844FF0E4}" dt="2021-02-23T15:39:38.758" v="1546" actId="26606"/>
        <pc:sldMkLst>
          <pc:docMk/>
          <pc:sldMk cId="377017905" sldId="306"/>
        </pc:sldMkLst>
        <pc:spChg chg="mod">
          <ac:chgData name="Michał Pyclik" userId="6d1d9512d460d1ef" providerId="LiveId" clId="{C75232D9-95EB-4FD3-AC3D-BEDC844FF0E4}" dt="2021-02-23T15:39:38.758" v="1546" actId="26606"/>
          <ac:spMkLst>
            <pc:docMk/>
            <pc:sldMk cId="377017905" sldId="306"/>
            <ac:spMk id="3" creationId="{1436EBC3-D4D5-4A89-9B48-F7A4500A65B7}"/>
          </ac:spMkLst>
        </pc:spChg>
        <pc:spChg chg="add">
          <ac:chgData name="Michał Pyclik" userId="6d1d9512d460d1ef" providerId="LiveId" clId="{C75232D9-95EB-4FD3-AC3D-BEDC844FF0E4}" dt="2021-02-23T15:39:38.758" v="1546" actId="26606"/>
          <ac:spMkLst>
            <pc:docMk/>
            <pc:sldMk cId="377017905" sldId="306"/>
            <ac:spMk id="135" creationId="{DC6BEC6B-5C77-412D-B45A-5B0F46FEDAC7}"/>
          </ac:spMkLst>
        </pc:spChg>
        <pc:spChg chg="del">
          <ac:chgData name="Michał Pyclik" userId="6d1d9512d460d1ef" providerId="LiveId" clId="{C75232D9-95EB-4FD3-AC3D-BEDC844FF0E4}" dt="2021-02-23T15:39:38.758" v="1546" actId="26606"/>
          <ac:spMkLst>
            <pc:docMk/>
            <pc:sldMk cId="377017905" sldId="306"/>
            <ac:spMk id="2052" creationId="{DC6BEC6B-5C77-412D-B45A-5B0F46FEDAC7}"/>
          </ac:spMkLst>
        </pc:spChg>
        <pc:picChg chg="del">
          <ac:chgData name="Michał Pyclik" userId="6d1d9512d460d1ef" providerId="LiveId" clId="{C75232D9-95EB-4FD3-AC3D-BEDC844FF0E4}" dt="2021-02-23T15:39:36.220" v="1545" actId="478"/>
          <ac:picMkLst>
            <pc:docMk/>
            <pc:sldMk cId="377017905" sldId="306"/>
            <ac:picMk id="2050" creationId="{50736BF5-CAD3-4989-B0CC-A9C68255FA24}"/>
          </ac:picMkLst>
        </pc:picChg>
        <pc:picChg chg="add mod">
          <ac:chgData name="Michał Pyclik" userId="6d1d9512d460d1ef" providerId="LiveId" clId="{C75232D9-95EB-4FD3-AC3D-BEDC844FF0E4}" dt="2021-02-23T15:39:38.758" v="1546" actId="26606"/>
          <ac:picMkLst>
            <pc:docMk/>
            <pc:sldMk cId="377017905" sldId="306"/>
            <ac:picMk id="3074" creationId="{E988ED77-BF9A-4EA9-B9DC-CF489BFD1C75}"/>
          </ac:picMkLst>
        </pc:picChg>
      </pc:sldChg>
      <pc:sldChg chg="addSp delSp modSp add mod">
        <pc:chgData name="Michał Pyclik" userId="6d1d9512d460d1ef" providerId="LiveId" clId="{C75232D9-95EB-4FD3-AC3D-BEDC844FF0E4}" dt="2021-02-23T15:42:15.861" v="1611" actId="27636"/>
        <pc:sldMkLst>
          <pc:docMk/>
          <pc:sldMk cId="2632870649" sldId="307"/>
        </pc:sldMkLst>
        <pc:spChg chg="mod">
          <ac:chgData name="Michał Pyclik" userId="6d1d9512d460d1ef" providerId="LiveId" clId="{C75232D9-95EB-4FD3-AC3D-BEDC844FF0E4}" dt="2021-02-23T15:41:56.991" v="1601" actId="26606"/>
          <ac:spMkLst>
            <pc:docMk/>
            <pc:sldMk cId="2632870649" sldId="307"/>
            <ac:spMk id="2" creationId="{CAF01737-518B-4FF8-9E90-5C43C3F3688A}"/>
          </ac:spMkLst>
        </pc:spChg>
        <pc:spChg chg="mod">
          <ac:chgData name="Michał Pyclik" userId="6d1d9512d460d1ef" providerId="LiveId" clId="{C75232D9-95EB-4FD3-AC3D-BEDC844FF0E4}" dt="2021-02-23T15:42:15.861" v="1611" actId="27636"/>
          <ac:spMkLst>
            <pc:docMk/>
            <pc:sldMk cId="2632870649" sldId="307"/>
            <ac:spMk id="3" creationId="{1436EBC3-D4D5-4A89-9B48-F7A4500A65B7}"/>
          </ac:spMkLst>
        </pc:spChg>
        <pc:spChg chg="del">
          <ac:chgData name="Michał Pyclik" userId="6d1d9512d460d1ef" providerId="LiveId" clId="{C75232D9-95EB-4FD3-AC3D-BEDC844FF0E4}" dt="2021-02-23T15:41:56.991" v="1601" actId="26606"/>
          <ac:spMkLst>
            <pc:docMk/>
            <pc:sldMk cId="2632870649" sldId="307"/>
            <ac:spMk id="73" creationId="{2B566528-1B12-4246-9431-5C2D7D081168}"/>
          </ac:spMkLst>
        </pc:spChg>
        <pc:spChg chg="add">
          <ac:chgData name="Michał Pyclik" userId="6d1d9512d460d1ef" providerId="LiveId" clId="{C75232D9-95EB-4FD3-AC3D-BEDC844FF0E4}" dt="2021-02-23T15:41:56.991" v="1601" actId="26606"/>
          <ac:spMkLst>
            <pc:docMk/>
            <pc:sldMk cId="2632870649" sldId="307"/>
            <ac:spMk id="136" creationId="{7FF47CB7-972F-479F-A36D-9E72D26EC8DA}"/>
          </ac:spMkLst>
        </pc:spChg>
        <pc:spChg chg="add">
          <ac:chgData name="Michał Pyclik" userId="6d1d9512d460d1ef" providerId="LiveId" clId="{C75232D9-95EB-4FD3-AC3D-BEDC844FF0E4}" dt="2021-02-23T15:41:56.991" v="1601" actId="26606"/>
          <ac:spMkLst>
            <pc:docMk/>
            <pc:sldMk cId="2632870649" sldId="307"/>
            <ac:spMk id="138" creationId="{0D153B68-5844-490D-8E67-F616D6D721CA}"/>
          </ac:spMkLst>
        </pc:spChg>
        <pc:spChg chg="add">
          <ac:chgData name="Michał Pyclik" userId="6d1d9512d460d1ef" providerId="LiveId" clId="{C75232D9-95EB-4FD3-AC3D-BEDC844FF0E4}" dt="2021-02-23T15:41:56.991" v="1601" actId="26606"/>
          <ac:spMkLst>
            <pc:docMk/>
            <pc:sldMk cId="2632870649" sldId="307"/>
            <ac:spMk id="140" creationId="{9A0D773F-7A7D-4DBB-9DEA-86BB8B8F4BC8}"/>
          </ac:spMkLst>
        </pc:spChg>
        <pc:grpChg chg="del">
          <ac:chgData name="Michał Pyclik" userId="6d1d9512d460d1ef" providerId="LiveId" clId="{C75232D9-95EB-4FD3-AC3D-BEDC844FF0E4}" dt="2021-02-23T15:41:56.991" v="1601" actId="26606"/>
          <ac:grpSpMkLst>
            <pc:docMk/>
            <pc:sldMk cId="2632870649" sldId="307"/>
            <ac:grpSpMk id="75" creationId="{828A5161-06F1-46CF-8AD7-844680A59E13}"/>
          </ac:grpSpMkLst>
        </pc:grpChg>
        <pc:grpChg chg="del">
          <ac:chgData name="Michał Pyclik" userId="6d1d9512d460d1ef" providerId="LiveId" clId="{C75232D9-95EB-4FD3-AC3D-BEDC844FF0E4}" dt="2021-02-23T15:41:56.991" v="1601" actId="26606"/>
          <ac:grpSpMkLst>
            <pc:docMk/>
            <pc:sldMk cId="2632870649" sldId="307"/>
            <ac:grpSpMk id="79" creationId="{5995D10D-E9C9-47DB-AE7E-801FEF38F5C9}"/>
          </ac:grpSpMkLst>
        </pc:grpChg>
        <pc:picChg chg="del">
          <ac:chgData name="Michał Pyclik" userId="6d1d9512d460d1ef" providerId="LiveId" clId="{C75232D9-95EB-4FD3-AC3D-BEDC844FF0E4}" dt="2021-02-23T15:41:44.660" v="1599" actId="478"/>
          <ac:picMkLst>
            <pc:docMk/>
            <pc:sldMk cId="2632870649" sldId="307"/>
            <ac:picMk id="2050" creationId="{50736BF5-CAD3-4989-B0CC-A9C68255FA24}"/>
          </ac:picMkLst>
        </pc:picChg>
        <pc:picChg chg="add mod">
          <ac:chgData name="Michał Pyclik" userId="6d1d9512d460d1ef" providerId="LiveId" clId="{C75232D9-95EB-4FD3-AC3D-BEDC844FF0E4}" dt="2021-02-23T15:41:56.991" v="1601" actId="26606"/>
          <ac:picMkLst>
            <pc:docMk/>
            <pc:sldMk cId="2632870649" sldId="307"/>
            <ac:picMk id="4098" creationId="{B647C652-D650-4699-BF8E-8A6B46D9B319}"/>
          </ac:picMkLst>
        </pc:picChg>
      </pc:sldChg>
      <pc:sldChg chg="addSp delSp modSp add mod setBg delDesignElem">
        <pc:chgData name="Michał Pyclik" userId="6d1d9512d460d1ef" providerId="LiveId" clId="{C75232D9-95EB-4FD3-AC3D-BEDC844FF0E4}" dt="2021-02-23T15:43:21.151" v="1621" actId="26606"/>
        <pc:sldMkLst>
          <pc:docMk/>
          <pc:sldMk cId="1752615584" sldId="308"/>
        </pc:sldMkLst>
        <pc:spChg chg="del">
          <ac:chgData name="Michał Pyclik" userId="6d1d9512d460d1ef" providerId="LiveId" clId="{C75232D9-95EB-4FD3-AC3D-BEDC844FF0E4}" dt="2021-02-23T15:43:07.831" v="1617" actId="478"/>
          <ac:spMkLst>
            <pc:docMk/>
            <pc:sldMk cId="1752615584" sldId="308"/>
            <ac:spMk id="2" creationId="{CAF01737-518B-4FF8-9E90-5C43C3F3688A}"/>
          </ac:spMkLst>
        </pc:spChg>
        <pc:spChg chg="mod">
          <ac:chgData name="Michał Pyclik" userId="6d1d9512d460d1ef" providerId="LiveId" clId="{C75232D9-95EB-4FD3-AC3D-BEDC844FF0E4}" dt="2021-02-23T15:43:21.151" v="1621" actId="26606"/>
          <ac:spMkLst>
            <pc:docMk/>
            <pc:sldMk cId="1752615584" sldId="308"/>
            <ac:spMk id="3" creationId="{1436EBC3-D4D5-4A89-9B48-F7A4500A65B7}"/>
          </ac:spMkLst>
        </pc:spChg>
        <pc:spChg chg="add del mod">
          <ac:chgData name="Michał Pyclik" userId="6d1d9512d460d1ef" providerId="LiveId" clId="{C75232D9-95EB-4FD3-AC3D-BEDC844FF0E4}" dt="2021-02-23T15:43:09.146" v="1618" actId="478"/>
          <ac:spMkLst>
            <pc:docMk/>
            <pc:sldMk cId="1752615584" sldId="308"/>
            <ac:spMk id="5" creationId="{AD74DD11-8223-483D-8BF1-0DCD6FA7EDDE}"/>
          </ac:spMkLst>
        </pc:spChg>
        <pc:spChg chg="add">
          <ac:chgData name="Michał Pyclik" userId="6d1d9512d460d1ef" providerId="LiveId" clId="{C75232D9-95EB-4FD3-AC3D-BEDC844FF0E4}" dt="2021-02-23T15:43:21.151" v="1621" actId="26606"/>
          <ac:spMkLst>
            <pc:docMk/>
            <pc:sldMk cId="1752615584" sldId="308"/>
            <ac:spMk id="8" creationId="{2B566528-1B12-4246-9431-5C2D7D081168}"/>
          </ac:spMkLst>
        </pc:spChg>
        <pc:spChg chg="add">
          <ac:chgData name="Michał Pyclik" userId="6d1d9512d460d1ef" providerId="LiveId" clId="{C75232D9-95EB-4FD3-AC3D-BEDC844FF0E4}" dt="2021-02-23T15:43:21.151" v="1621" actId="26606"/>
          <ac:spMkLst>
            <pc:docMk/>
            <pc:sldMk cId="1752615584" sldId="308"/>
            <ac:spMk id="10" creationId="{2E80C965-DB6D-4F81-9E9E-B027384D0BD6}"/>
          </ac:spMkLst>
        </pc:spChg>
        <pc:spChg chg="add">
          <ac:chgData name="Michał Pyclik" userId="6d1d9512d460d1ef" providerId="LiveId" clId="{C75232D9-95EB-4FD3-AC3D-BEDC844FF0E4}" dt="2021-02-23T15:43:21.151" v="1621" actId="26606"/>
          <ac:spMkLst>
            <pc:docMk/>
            <pc:sldMk cId="1752615584" sldId="308"/>
            <ac:spMk id="12" creationId="{A580F890-B085-4E95-96AA-55AEBEC5CE6E}"/>
          </ac:spMkLst>
        </pc:spChg>
        <pc:spChg chg="add">
          <ac:chgData name="Michał Pyclik" userId="6d1d9512d460d1ef" providerId="LiveId" clId="{C75232D9-95EB-4FD3-AC3D-BEDC844FF0E4}" dt="2021-02-23T15:43:21.151" v="1621" actId="26606"/>
          <ac:spMkLst>
            <pc:docMk/>
            <pc:sldMk cId="1752615584" sldId="308"/>
            <ac:spMk id="14" creationId="{D3F51FEB-38FB-4F6C-9F7B-2F2AFAB65463}"/>
          </ac:spMkLst>
        </pc:spChg>
        <pc:spChg chg="add">
          <ac:chgData name="Michał Pyclik" userId="6d1d9512d460d1ef" providerId="LiveId" clId="{C75232D9-95EB-4FD3-AC3D-BEDC844FF0E4}" dt="2021-02-23T15:43:21.151" v="1621" actId="26606"/>
          <ac:spMkLst>
            <pc:docMk/>
            <pc:sldMk cId="1752615584" sldId="308"/>
            <ac:spMk id="16" creationId="{1E547BA6-BAE0-43BB-A7CA-60F69CE252F0}"/>
          </ac:spMkLst>
        </pc:spChg>
        <pc:spChg chg="del">
          <ac:chgData name="Michał Pyclik" userId="6d1d9512d460d1ef" providerId="LiveId" clId="{C75232D9-95EB-4FD3-AC3D-BEDC844FF0E4}" dt="2021-02-23T15:42:59.093" v="1613"/>
          <ac:spMkLst>
            <pc:docMk/>
            <pc:sldMk cId="1752615584" sldId="308"/>
            <ac:spMk id="136" creationId="{7FF47CB7-972F-479F-A36D-9E72D26EC8DA}"/>
          </ac:spMkLst>
        </pc:spChg>
        <pc:spChg chg="del">
          <ac:chgData name="Michał Pyclik" userId="6d1d9512d460d1ef" providerId="LiveId" clId="{C75232D9-95EB-4FD3-AC3D-BEDC844FF0E4}" dt="2021-02-23T15:42:59.093" v="1613"/>
          <ac:spMkLst>
            <pc:docMk/>
            <pc:sldMk cId="1752615584" sldId="308"/>
            <ac:spMk id="138" creationId="{0D153B68-5844-490D-8E67-F616D6D721CA}"/>
          </ac:spMkLst>
        </pc:spChg>
        <pc:spChg chg="del">
          <ac:chgData name="Michał Pyclik" userId="6d1d9512d460d1ef" providerId="LiveId" clId="{C75232D9-95EB-4FD3-AC3D-BEDC844FF0E4}" dt="2021-02-23T15:42:59.093" v="1613"/>
          <ac:spMkLst>
            <pc:docMk/>
            <pc:sldMk cId="1752615584" sldId="308"/>
            <ac:spMk id="140" creationId="{9A0D773F-7A7D-4DBB-9DEA-86BB8B8F4BC8}"/>
          </ac:spMkLst>
        </pc:spChg>
        <pc:picChg chg="del">
          <ac:chgData name="Michał Pyclik" userId="6d1d9512d460d1ef" providerId="LiveId" clId="{C75232D9-95EB-4FD3-AC3D-BEDC844FF0E4}" dt="2021-02-23T15:43:00.868" v="1614" actId="478"/>
          <ac:picMkLst>
            <pc:docMk/>
            <pc:sldMk cId="1752615584" sldId="308"/>
            <ac:picMk id="4098" creationId="{B647C652-D650-4699-BF8E-8A6B46D9B319}"/>
          </ac:picMkLst>
        </pc:picChg>
      </pc:sldChg>
    </pc:docChg>
  </pc:docChgLst>
</pc:chgInfo>
</file>

<file path=ppt/diagrams/_rels/data5.xml.rels><?xml version="1.0" encoding="UTF-8" standalone="yes"?>
<Relationships xmlns="http://schemas.openxmlformats.org/package/2006/relationships"><Relationship Id="rId8" Type="http://schemas.openxmlformats.org/officeDocument/2006/relationships/image" Target="../media/image13.svg"/><Relationship Id="rId3" Type="http://schemas.openxmlformats.org/officeDocument/2006/relationships/image" Target="../media/image7.png"/><Relationship Id="rId7" Type="http://schemas.openxmlformats.org/officeDocument/2006/relationships/image" Target="../media/image9.png"/><Relationship Id="rId12" Type="http://schemas.openxmlformats.org/officeDocument/2006/relationships/image" Target="../media/image17.svg"/><Relationship Id="rId2" Type="http://schemas.openxmlformats.org/officeDocument/2006/relationships/image" Target="../media/image7.svg"/><Relationship Id="rId1" Type="http://schemas.openxmlformats.org/officeDocument/2006/relationships/image" Target="../media/image6.png"/><Relationship Id="rId6" Type="http://schemas.openxmlformats.org/officeDocument/2006/relationships/image" Target="../media/image11.svg"/><Relationship Id="rId11" Type="http://schemas.openxmlformats.org/officeDocument/2006/relationships/image" Target="../media/image11.png"/><Relationship Id="rId5" Type="http://schemas.openxmlformats.org/officeDocument/2006/relationships/image" Target="../media/image8.png"/><Relationship Id="rId10" Type="http://schemas.openxmlformats.org/officeDocument/2006/relationships/image" Target="../media/image15.svg"/><Relationship Id="rId4" Type="http://schemas.openxmlformats.org/officeDocument/2006/relationships/image" Target="../media/image9.svg"/><Relationship Id="rId9" Type="http://schemas.openxmlformats.org/officeDocument/2006/relationships/image" Target="../media/image10.png"/></Relationships>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A50010E-0E61-4FD0-8F52-5E15081E9B87}" type="doc">
      <dgm:prSet loTypeId="urn:microsoft.com/office/officeart/2005/8/layout/vList2" loCatId="list" qsTypeId="urn:microsoft.com/office/officeart/2005/8/quickstyle/simple1" qsCatId="simple" csTypeId="urn:microsoft.com/office/officeart/2005/8/colors/accent0_3" csCatId="mainScheme" phldr="1"/>
      <dgm:spPr/>
      <dgm:t>
        <a:bodyPr/>
        <a:lstStyle/>
        <a:p>
          <a:endParaRPr lang="pl-PL"/>
        </a:p>
      </dgm:t>
    </dgm:pt>
    <dgm:pt modelId="{F50C33F2-E1F4-4F0A-AE17-06F704849578}">
      <dgm:prSet phldrT="[Tekst]"/>
      <dgm:spPr/>
      <dgm:t>
        <a:bodyPr/>
        <a:lstStyle/>
        <a:p>
          <a:r>
            <a:rPr lang="pl-PL"/>
            <a:t>Etap 1</a:t>
          </a:r>
          <a:endParaRPr lang="pl-PL" dirty="0"/>
        </a:p>
      </dgm:t>
    </dgm:pt>
    <dgm:pt modelId="{5A277ACE-B3C0-4B9D-86A0-BBE30FC444C9}" type="parTrans" cxnId="{F7B432E9-CED4-4F18-A0F1-CC0433B6DA0E}">
      <dgm:prSet/>
      <dgm:spPr/>
      <dgm:t>
        <a:bodyPr/>
        <a:lstStyle/>
        <a:p>
          <a:endParaRPr lang="pl-PL" sz="1600"/>
        </a:p>
      </dgm:t>
    </dgm:pt>
    <dgm:pt modelId="{8EB30DB8-3966-4553-B900-25457D61099C}" type="sibTrans" cxnId="{F7B432E9-CED4-4F18-A0F1-CC0433B6DA0E}">
      <dgm:prSet/>
      <dgm:spPr/>
      <dgm:t>
        <a:bodyPr/>
        <a:lstStyle/>
        <a:p>
          <a:endParaRPr lang="pl-PL"/>
        </a:p>
      </dgm:t>
    </dgm:pt>
    <dgm:pt modelId="{EB2FAE0B-C33C-4DBB-9595-711C36489362}">
      <dgm:prSet phldrT="[Tekst]"/>
      <dgm:spPr/>
      <dgm:t>
        <a:bodyPr/>
        <a:lstStyle/>
        <a:p>
          <a:r>
            <a:rPr lang="pl-PL" dirty="0"/>
            <a:t>W oparciu o prezentacje nauczyciela, zapoznanie klasy z dwoma wydruków.</a:t>
          </a:r>
        </a:p>
      </dgm:t>
    </dgm:pt>
    <dgm:pt modelId="{21B9F6B2-1C5D-4921-9C6D-836C684086C8}" type="parTrans" cxnId="{3B4C82F1-CC67-41A9-9F64-CA681F4AADD9}">
      <dgm:prSet/>
      <dgm:spPr/>
      <dgm:t>
        <a:bodyPr/>
        <a:lstStyle/>
        <a:p>
          <a:endParaRPr lang="pl-PL"/>
        </a:p>
      </dgm:t>
    </dgm:pt>
    <dgm:pt modelId="{AF3B9E82-5B03-44C3-9D4A-4C78794AF75C}" type="sibTrans" cxnId="{3B4C82F1-CC67-41A9-9F64-CA681F4AADD9}">
      <dgm:prSet/>
      <dgm:spPr/>
      <dgm:t>
        <a:bodyPr/>
        <a:lstStyle/>
        <a:p>
          <a:endParaRPr lang="pl-PL"/>
        </a:p>
      </dgm:t>
    </dgm:pt>
    <dgm:pt modelId="{64E94B12-6ACA-46F2-8AEC-2A3A9F0F33AC}">
      <dgm:prSet phldrT="[Tekst]"/>
      <dgm:spPr/>
      <dgm:t>
        <a:bodyPr/>
        <a:lstStyle/>
        <a:p>
          <a:r>
            <a:rPr lang="pl-PL" dirty="0"/>
            <a:t>Prezentacja powinna wskazać uczniom źródła informacji</a:t>
          </a:r>
        </a:p>
      </dgm:t>
    </dgm:pt>
    <dgm:pt modelId="{2C341D8E-D226-42C1-B421-FE0880E92484}" type="parTrans" cxnId="{E121CA38-8A0E-4C1F-849D-B9F069009385}">
      <dgm:prSet/>
      <dgm:spPr/>
      <dgm:t>
        <a:bodyPr/>
        <a:lstStyle/>
        <a:p>
          <a:endParaRPr lang="pl-PL"/>
        </a:p>
      </dgm:t>
    </dgm:pt>
    <dgm:pt modelId="{764EBE39-DD5C-4189-B4A9-82C00014B71B}" type="sibTrans" cxnId="{E121CA38-8A0E-4C1F-849D-B9F069009385}">
      <dgm:prSet/>
      <dgm:spPr/>
      <dgm:t>
        <a:bodyPr/>
        <a:lstStyle/>
        <a:p>
          <a:endParaRPr lang="pl-PL"/>
        </a:p>
      </dgm:t>
    </dgm:pt>
    <dgm:pt modelId="{B8EAE0C1-F869-4CE2-B865-28DD881C2C70}">
      <dgm:prSet phldrT="[Tekst]"/>
      <dgm:spPr/>
      <dgm:t>
        <a:bodyPr/>
        <a:lstStyle/>
        <a:p>
          <a:r>
            <a:rPr lang="pl-PL" dirty="0"/>
            <a:t>Etap 2</a:t>
          </a:r>
        </a:p>
      </dgm:t>
    </dgm:pt>
    <dgm:pt modelId="{8E641EE7-663B-4C8E-A461-20106238AD11}" type="parTrans" cxnId="{AF60ED82-E2E9-4CE2-A64E-B7997B032FA3}">
      <dgm:prSet/>
      <dgm:spPr/>
      <dgm:t>
        <a:bodyPr/>
        <a:lstStyle/>
        <a:p>
          <a:endParaRPr lang="pl-PL"/>
        </a:p>
      </dgm:t>
    </dgm:pt>
    <dgm:pt modelId="{A2C664AD-FBD1-478C-AC05-DAF71F64C40F}" type="sibTrans" cxnId="{AF60ED82-E2E9-4CE2-A64E-B7997B032FA3}">
      <dgm:prSet/>
      <dgm:spPr/>
      <dgm:t>
        <a:bodyPr/>
        <a:lstStyle/>
        <a:p>
          <a:endParaRPr lang="pl-PL"/>
        </a:p>
      </dgm:t>
    </dgm:pt>
    <dgm:pt modelId="{71B95AA0-C9A8-47F7-9210-C821A20B1225}">
      <dgm:prSet phldrT="[Tekst]"/>
      <dgm:spPr/>
      <dgm:t>
        <a:bodyPr/>
        <a:lstStyle/>
        <a:p>
          <a:r>
            <a:rPr lang="pl-PL" dirty="0"/>
            <a:t>Podzielenie klasy na 2 grupy. Każda z nich opracuje jedną prezentację. Prezentacje zostaną zaprezentowane na forum klasy i będą punktem wyjścia do późniejszych wspólnych ćwiczeń. </a:t>
          </a:r>
        </a:p>
      </dgm:t>
    </dgm:pt>
    <dgm:pt modelId="{C50B9853-45B1-4F48-A42F-579A7BA78614}" type="parTrans" cxnId="{56EF67D8-28F6-48BE-8631-CFCA5C16856E}">
      <dgm:prSet/>
      <dgm:spPr/>
      <dgm:t>
        <a:bodyPr/>
        <a:lstStyle/>
        <a:p>
          <a:endParaRPr lang="pl-PL"/>
        </a:p>
      </dgm:t>
    </dgm:pt>
    <dgm:pt modelId="{0AEB561E-74DC-4A78-A9BC-D418A00B2AE7}" type="sibTrans" cxnId="{56EF67D8-28F6-48BE-8631-CFCA5C16856E}">
      <dgm:prSet/>
      <dgm:spPr/>
      <dgm:t>
        <a:bodyPr/>
        <a:lstStyle/>
        <a:p>
          <a:endParaRPr lang="pl-PL"/>
        </a:p>
      </dgm:t>
    </dgm:pt>
    <dgm:pt modelId="{44585B5D-B93F-4300-B7BA-72B02E063A16}">
      <dgm:prSet phldrT="[Tekst]"/>
      <dgm:spPr/>
      <dgm:t>
        <a:bodyPr/>
        <a:lstStyle/>
        <a:p>
          <a:r>
            <a:rPr lang="pl-PL" dirty="0"/>
            <a:t>Omówienie z grupami przydzielonego im tematu. Pomoc w zaplanowaniu  pracy. Omówienie oczekiwanej zawartości prezentacji w kontekście wybranego źródła ciepła.</a:t>
          </a:r>
        </a:p>
      </dgm:t>
    </dgm:pt>
    <dgm:pt modelId="{0ED49EA9-CF66-4302-AAE3-DD505CCF319B}" type="parTrans" cxnId="{7986CC73-5AAA-4042-8F87-A6D0F5772C68}">
      <dgm:prSet/>
      <dgm:spPr/>
      <dgm:t>
        <a:bodyPr/>
        <a:lstStyle/>
        <a:p>
          <a:endParaRPr lang="pl-PL"/>
        </a:p>
      </dgm:t>
    </dgm:pt>
    <dgm:pt modelId="{5F9B0743-76DC-4371-B88F-FFF4A015975B}" type="sibTrans" cxnId="{7986CC73-5AAA-4042-8F87-A6D0F5772C68}">
      <dgm:prSet/>
      <dgm:spPr/>
      <dgm:t>
        <a:bodyPr/>
        <a:lstStyle/>
        <a:p>
          <a:endParaRPr lang="pl-PL"/>
        </a:p>
      </dgm:t>
    </dgm:pt>
    <dgm:pt modelId="{6F1EAF7C-98AE-465C-98FC-A32952CD89BC}">
      <dgm:prSet phldrT="[Tekst]"/>
      <dgm:spPr/>
      <dgm:t>
        <a:bodyPr/>
        <a:lstStyle/>
        <a:p>
          <a:r>
            <a:rPr lang="pl-PL" dirty="0"/>
            <a:t>Prezentacja ma naprowadzić uczniów na poprawne tezy, jakie powinni zawrzeć w swojej pracy.</a:t>
          </a:r>
        </a:p>
      </dgm:t>
    </dgm:pt>
    <dgm:pt modelId="{0BCB80AE-7728-4783-B980-4ED33DD72555}" type="parTrans" cxnId="{CD2E39A7-2545-4CDA-B255-D1718938EED7}">
      <dgm:prSet/>
      <dgm:spPr/>
      <dgm:t>
        <a:bodyPr/>
        <a:lstStyle/>
        <a:p>
          <a:endParaRPr lang="pl-PL"/>
        </a:p>
      </dgm:t>
    </dgm:pt>
    <dgm:pt modelId="{3BB0021A-C9AE-48BB-BC3C-3B4102AB0A71}" type="sibTrans" cxnId="{CD2E39A7-2545-4CDA-B255-D1718938EED7}">
      <dgm:prSet/>
      <dgm:spPr/>
      <dgm:t>
        <a:bodyPr/>
        <a:lstStyle/>
        <a:p>
          <a:endParaRPr lang="pl-PL"/>
        </a:p>
      </dgm:t>
    </dgm:pt>
    <dgm:pt modelId="{B14BE4EB-EBA9-4B31-9B55-62736E441BD3}" type="pres">
      <dgm:prSet presAssocID="{3A50010E-0E61-4FD0-8F52-5E15081E9B87}" presName="linear" presStyleCnt="0">
        <dgm:presLayoutVars>
          <dgm:animLvl val="lvl"/>
          <dgm:resizeHandles val="exact"/>
        </dgm:presLayoutVars>
      </dgm:prSet>
      <dgm:spPr/>
      <dgm:t>
        <a:bodyPr/>
        <a:lstStyle/>
        <a:p>
          <a:endParaRPr lang="pl-PL"/>
        </a:p>
      </dgm:t>
    </dgm:pt>
    <dgm:pt modelId="{B898AA4F-D1A5-495E-8D6A-BEEB5BC570F7}" type="pres">
      <dgm:prSet presAssocID="{F50C33F2-E1F4-4F0A-AE17-06F704849578}" presName="parentText" presStyleLbl="node1" presStyleIdx="0" presStyleCnt="2">
        <dgm:presLayoutVars>
          <dgm:chMax val="0"/>
          <dgm:bulletEnabled val="1"/>
        </dgm:presLayoutVars>
      </dgm:prSet>
      <dgm:spPr/>
      <dgm:t>
        <a:bodyPr/>
        <a:lstStyle/>
        <a:p>
          <a:endParaRPr lang="pl-PL"/>
        </a:p>
      </dgm:t>
    </dgm:pt>
    <dgm:pt modelId="{1850612E-6D59-49F0-8043-2F4FD2D15885}" type="pres">
      <dgm:prSet presAssocID="{F50C33F2-E1F4-4F0A-AE17-06F704849578}" presName="childText" presStyleLbl="revTx" presStyleIdx="0" presStyleCnt="2">
        <dgm:presLayoutVars>
          <dgm:bulletEnabled val="1"/>
        </dgm:presLayoutVars>
      </dgm:prSet>
      <dgm:spPr/>
      <dgm:t>
        <a:bodyPr/>
        <a:lstStyle/>
        <a:p>
          <a:endParaRPr lang="pl-PL"/>
        </a:p>
      </dgm:t>
    </dgm:pt>
    <dgm:pt modelId="{FF06211C-9698-4623-9B7F-87A8E2C5A93B}" type="pres">
      <dgm:prSet presAssocID="{B8EAE0C1-F869-4CE2-B865-28DD881C2C70}" presName="parentText" presStyleLbl="node1" presStyleIdx="1" presStyleCnt="2">
        <dgm:presLayoutVars>
          <dgm:chMax val="0"/>
          <dgm:bulletEnabled val="1"/>
        </dgm:presLayoutVars>
      </dgm:prSet>
      <dgm:spPr/>
      <dgm:t>
        <a:bodyPr/>
        <a:lstStyle/>
        <a:p>
          <a:endParaRPr lang="pl-PL"/>
        </a:p>
      </dgm:t>
    </dgm:pt>
    <dgm:pt modelId="{1E54966F-49EB-4408-845D-95F712B84E67}" type="pres">
      <dgm:prSet presAssocID="{B8EAE0C1-F869-4CE2-B865-28DD881C2C70}" presName="childText" presStyleLbl="revTx" presStyleIdx="1" presStyleCnt="2">
        <dgm:presLayoutVars>
          <dgm:bulletEnabled val="1"/>
        </dgm:presLayoutVars>
      </dgm:prSet>
      <dgm:spPr/>
      <dgm:t>
        <a:bodyPr/>
        <a:lstStyle/>
        <a:p>
          <a:endParaRPr lang="pl-PL"/>
        </a:p>
      </dgm:t>
    </dgm:pt>
  </dgm:ptLst>
  <dgm:cxnLst>
    <dgm:cxn modelId="{56EF67D8-28F6-48BE-8631-CFCA5C16856E}" srcId="{B8EAE0C1-F869-4CE2-B865-28DD881C2C70}" destId="{71B95AA0-C9A8-47F7-9210-C821A20B1225}" srcOrd="0" destOrd="0" parTransId="{C50B9853-45B1-4F48-A42F-579A7BA78614}" sibTransId="{0AEB561E-74DC-4A78-A9BC-D418A00B2AE7}"/>
    <dgm:cxn modelId="{AF60ED82-E2E9-4CE2-A64E-B7997B032FA3}" srcId="{3A50010E-0E61-4FD0-8F52-5E15081E9B87}" destId="{B8EAE0C1-F869-4CE2-B865-28DD881C2C70}" srcOrd="1" destOrd="0" parTransId="{8E641EE7-663B-4C8E-A461-20106238AD11}" sibTransId="{A2C664AD-FBD1-478C-AC05-DAF71F64C40F}"/>
    <dgm:cxn modelId="{3B4C82F1-CC67-41A9-9F64-CA681F4AADD9}" srcId="{F50C33F2-E1F4-4F0A-AE17-06F704849578}" destId="{EB2FAE0B-C33C-4DBB-9595-711C36489362}" srcOrd="0" destOrd="0" parTransId="{21B9F6B2-1C5D-4921-9C6D-836C684086C8}" sibTransId="{AF3B9E82-5B03-44C3-9D4A-4C78794AF75C}"/>
    <dgm:cxn modelId="{9B1995BD-0C2A-470B-9E39-F93DD2F08BFE}" type="presOf" srcId="{64E94B12-6ACA-46F2-8AEC-2A3A9F0F33AC}" destId="{1850612E-6D59-49F0-8043-2F4FD2D15885}" srcOrd="0" destOrd="2" presId="urn:microsoft.com/office/officeart/2005/8/layout/vList2"/>
    <dgm:cxn modelId="{ADEFC3FC-D9C7-49FA-8593-B868E56B6A45}" type="presOf" srcId="{B8EAE0C1-F869-4CE2-B865-28DD881C2C70}" destId="{FF06211C-9698-4623-9B7F-87A8E2C5A93B}" srcOrd="0" destOrd="0" presId="urn:microsoft.com/office/officeart/2005/8/layout/vList2"/>
    <dgm:cxn modelId="{C1729037-3E08-41AA-A999-EA84BEA4ED6A}" type="presOf" srcId="{F50C33F2-E1F4-4F0A-AE17-06F704849578}" destId="{B898AA4F-D1A5-495E-8D6A-BEEB5BC570F7}" srcOrd="0" destOrd="0" presId="urn:microsoft.com/office/officeart/2005/8/layout/vList2"/>
    <dgm:cxn modelId="{CDA5EB28-D526-4DA0-941A-29BB888A4BB0}" type="presOf" srcId="{EB2FAE0B-C33C-4DBB-9595-711C36489362}" destId="{1850612E-6D59-49F0-8043-2F4FD2D15885}" srcOrd="0" destOrd="0" presId="urn:microsoft.com/office/officeart/2005/8/layout/vList2"/>
    <dgm:cxn modelId="{BAB7B483-F496-4FC8-BA37-57D81B1C3853}" type="presOf" srcId="{6F1EAF7C-98AE-465C-98FC-A32952CD89BC}" destId="{1850612E-6D59-49F0-8043-2F4FD2D15885}" srcOrd="0" destOrd="1" presId="urn:microsoft.com/office/officeart/2005/8/layout/vList2"/>
    <dgm:cxn modelId="{08912854-48CF-45A9-8259-8E914CEC6474}" type="presOf" srcId="{44585B5D-B93F-4300-B7BA-72B02E063A16}" destId="{1E54966F-49EB-4408-845D-95F712B84E67}" srcOrd="0" destOrd="1" presId="urn:microsoft.com/office/officeart/2005/8/layout/vList2"/>
    <dgm:cxn modelId="{E121CA38-8A0E-4C1F-849D-B9F069009385}" srcId="{F50C33F2-E1F4-4F0A-AE17-06F704849578}" destId="{64E94B12-6ACA-46F2-8AEC-2A3A9F0F33AC}" srcOrd="2" destOrd="0" parTransId="{2C341D8E-D226-42C1-B421-FE0880E92484}" sibTransId="{764EBE39-DD5C-4189-B4A9-82C00014B71B}"/>
    <dgm:cxn modelId="{F168D463-210C-4481-B8EB-F481E523D3EB}" type="presOf" srcId="{3A50010E-0E61-4FD0-8F52-5E15081E9B87}" destId="{B14BE4EB-EBA9-4B31-9B55-62736E441BD3}" srcOrd="0" destOrd="0" presId="urn:microsoft.com/office/officeart/2005/8/layout/vList2"/>
    <dgm:cxn modelId="{7986CC73-5AAA-4042-8F87-A6D0F5772C68}" srcId="{B8EAE0C1-F869-4CE2-B865-28DD881C2C70}" destId="{44585B5D-B93F-4300-B7BA-72B02E063A16}" srcOrd="1" destOrd="0" parTransId="{0ED49EA9-CF66-4302-AAE3-DD505CCF319B}" sibTransId="{5F9B0743-76DC-4371-B88F-FFF4A015975B}"/>
    <dgm:cxn modelId="{7B03CBB8-1C10-482A-972B-5BE933F47F4C}" type="presOf" srcId="{71B95AA0-C9A8-47F7-9210-C821A20B1225}" destId="{1E54966F-49EB-4408-845D-95F712B84E67}" srcOrd="0" destOrd="0" presId="urn:microsoft.com/office/officeart/2005/8/layout/vList2"/>
    <dgm:cxn modelId="{F7B432E9-CED4-4F18-A0F1-CC0433B6DA0E}" srcId="{3A50010E-0E61-4FD0-8F52-5E15081E9B87}" destId="{F50C33F2-E1F4-4F0A-AE17-06F704849578}" srcOrd="0" destOrd="0" parTransId="{5A277ACE-B3C0-4B9D-86A0-BBE30FC444C9}" sibTransId="{8EB30DB8-3966-4553-B900-25457D61099C}"/>
    <dgm:cxn modelId="{CD2E39A7-2545-4CDA-B255-D1718938EED7}" srcId="{F50C33F2-E1F4-4F0A-AE17-06F704849578}" destId="{6F1EAF7C-98AE-465C-98FC-A32952CD89BC}" srcOrd="1" destOrd="0" parTransId="{0BCB80AE-7728-4783-B980-4ED33DD72555}" sibTransId="{3BB0021A-C9AE-48BB-BC3C-3B4102AB0A71}"/>
    <dgm:cxn modelId="{5656987E-0174-45D7-A540-F81F4A1254AB}" type="presParOf" srcId="{B14BE4EB-EBA9-4B31-9B55-62736E441BD3}" destId="{B898AA4F-D1A5-495E-8D6A-BEEB5BC570F7}" srcOrd="0" destOrd="0" presId="urn:microsoft.com/office/officeart/2005/8/layout/vList2"/>
    <dgm:cxn modelId="{D7CAE883-749F-4E19-8A51-96220F4EB87F}" type="presParOf" srcId="{B14BE4EB-EBA9-4B31-9B55-62736E441BD3}" destId="{1850612E-6D59-49F0-8043-2F4FD2D15885}" srcOrd="1" destOrd="0" presId="urn:microsoft.com/office/officeart/2005/8/layout/vList2"/>
    <dgm:cxn modelId="{E2DC9083-BA70-428E-A097-8A48CDB58725}" type="presParOf" srcId="{B14BE4EB-EBA9-4B31-9B55-62736E441BD3}" destId="{FF06211C-9698-4623-9B7F-87A8E2C5A93B}" srcOrd="2" destOrd="0" presId="urn:microsoft.com/office/officeart/2005/8/layout/vList2"/>
    <dgm:cxn modelId="{3D64F86C-4A30-403E-AF22-5154F9D1E29E}" type="presParOf" srcId="{B14BE4EB-EBA9-4B31-9B55-62736E441BD3}" destId="{1E54966F-49EB-4408-845D-95F712B84E67}"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A50010E-0E61-4FD0-8F52-5E15081E9B87}" type="doc">
      <dgm:prSet loTypeId="urn:microsoft.com/office/officeart/2005/8/layout/vList2" loCatId="list" qsTypeId="urn:microsoft.com/office/officeart/2005/8/quickstyle/simple2" qsCatId="simple" csTypeId="urn:microsoft.com/office/officeart/2005/8/colors/accent0_3" csCatId="mainScheme" phldr="1"/>
      <dgm:spPr/>
      <dgm:t>
        <a:bodyPr/>
        <a:lstStyle/>
        <a:p>
          <a:endParaRPr lang="pl-PL"/>
        </a:p>
      </dgm:t>
    </dgm:pt>
    <dgm:pt modelId="{F50C33F2-E1F4-4F0A-AE17-06F704849578}">
      <dgm:prSet phldrT="[Tekst]"/>
      <dgm:spPr/>
      <dgm:t>
        <a:bodyPr/>
        <a:lstStyle/>
        <a:p>
          <a:r>
            <a:rPr lang="pl-PL" dirty="0"/>
            <a:t>Etap 3</a:t>
          </a:r>
        </a:p>
      </dgm:t>
    </dgm:pt>
    <dgm:pt modelId="{5A277ACE-B3C0-4B9D-86A0-BBE30FC444C9}" type="parTrans" cxnId="{F7B432E9-CED4-4F18-A0F1-CC0433B6DA0E}">
      <dgm:prSet/>
      <dgm:spPr/>
      <dgm:t>
        <a:bodyPr/>
        <a:lstStyle/>
        <a:p>
          <a:endParaRPr lang="pl-PL" sz="1600"/>
        </a:p>
      </dgm:t>
    </dgm:pt>
    <dgm:pt modelId="{8EB30DB8-3966-4553-B900-25457D61099C}" type="sibTrans" cxnId="{F7B432E9-CED4-4F18-A0F1-CC0433B6DA0E}">
      <dgm:prSet/>
      <dgm:spPr/>
      <dgm:t>
        <a:bodyPr/>
        <a:lstStyle/>
        <a:p>
          <a:endParaRPr lang="pl-PL"/>
        </a:p>
      </dgm:t>
    </dgm:pt>
    <dgm:pt modelId="{BF949394-C676-41C9-ADD5-26109AB060E6}">
      <dgm:prSet phldrT="[Tekst]"/>
      <dgm:spPr/>
      <dgm:t>
        <a:bodyPr/>
        <a:lstStyle/>
        <a:p>
          <a:r>
            <a:rPr lang="pl-PL" dirty="0"/>
            <a:t>Uczniowie przygotowują prezentację zgodnie ze wcześniejszymi ustaleniami</a:t>
          </a:r>
        </a:p>
      </dgm:t>
    </dgm:pt>
    <dgm:pt modelId="{05F07EEE-0E25-466F-9417-F21F6E9DC69D}" type="parTrans" cxnId="{7091CD7A-9F1B-41BF-8EB5-FCE0CE098D2C}">
      <dgm:prSet/>
      <dgm:spPr/>
      <dgm:t>
        <a:bodyPr/>
        <a:lstStyle/>
        <a:p>
          <a:endParaRPr lang="pl-PL"/>
        </a:p>
      </dgm:t>
    </dgm:pt>
    <dgm:pt modelId="{5B96932F-1B53-4C25-9A8C-A32FCFF1D3D0}" type="sibTrans" cxnId="{7091CD7A-9F1B-41BF-8EB5-FCE0CE098D2C}">
      <dgm:prSet/>
      <dgm:spPr/>
      <dgm:t>
        <a:bodyPr/>
        <a:lstStyle/>
        <a:p>
          <a:endParaRPr lang="pl-PL"/>
        </a:p>
      </dgm:t>
    </dgm:pt>
    <dgm:pt modelId="{832779C1-85E4-404E-B6B2-F8AA0F16858F}">
      <dgm:prSet phldrT="[Tekst]"/>
      <dgm:spPr/>
      <dgm:t>
        <a:bodyPr/>
        <a:lstStyle/>
        <a:p>
          <a:r>
            <a:rPr lang="pl-PL" dirty="0"/>
            <a:t>Etap 4</a:t>
          </a:r>
        </a:p>
      </dgm:t>
    </dgm:pt>
    <dgm:pt modelId="{7EF96300-DA5D-483B-9AEF-646D14065439}" type="parTrans" cxnId="{696BB850-22DC-4A18-9824-74B9F0CF3ADE}">
      <dgm:prSet/>
      <dgm:spPr/>
      <dgm:t>
        <a:bodyPr/>
        <a:lstStyle/>
        <a:p>
          <a:endParaRPr lang="pl-PL"/>
        </a:p>
      </dgm:t>
    </dgm:pt>
    <dgm:pt modelId="{2A4D4A92-F236-419D-BFD4-21A8942D2107}" type="sibTrans" cxnId="{696BB850-22DC-4A18-9824-74B9F0CF3ADE}">
      <dgm:prSet/>
      <dgm:spPr/>
      <dgm:t>
        <a:bodyPr/>
        <a:lstStyle/>
        <a:p>
          <a:endParaRPr lang="pl-PL"/>
        </a:p>
      </dgm:t>
    </dgm:pt>
    <dgm:pt modelId="{240C1BD9-8B6E-48A7-80FE-281C200BD24F}">
      <dgm:prSet phldrT="[Tekst]"/>
      <dgm:spPr/>
      <dgm:t>
        <a:bodyPr/>
        <a:lstStyle/>
        <a:p>
          <a:r>
            <a:rPr lang="pl-PL" dirty="0"/>
            <a:t>Prezentacja przygotowanych prezentacji</a:t>
          </a:r>
        </a:p>
      </dgm:t>
    </dgm:pt>
    <dgm:pt modelId="{78E310C1-0886-4469-B3EF-AC0404047CAF}" type="parTrans" cxnId="{5346B3E1-6E13-411E-8015-C61C623B0758}">
      <dgm:prSet/>
      <dgm:spPr/>
      <dgm:t>
        <a:bodyPr/>
        <a:lstStyle/>
        <a:p>
          <a:endParaRPr lang="pl-PL"/>
        </a:p>
      </dgm:t>
    </dgm:pt>
    <dgm:pt modelId="{02480329-FF8E-4F3B-92FF-DC9AC1822B29}" type="sibTrans" cxnId="{5346B3E1-6E13-411E-8015-C61C623B0758}">
      <dgm:prSet/>
      <dgm:spPr/>
      <dgm:t>
        <a:bodyPr/>
        <a:lstStyle/>
        <a:p>
          <a:endParaRPr lang="pl-PL"/>
        </a:p>
      </dgm:t>
    </dgm:pt>
    <dgm:pt modelId="{5460C75B-C417-4229-9965-D12ADCD0D697}">
      <dgm:prSet phldrT="[Tekst]"/>
      <dgm:spPr/>
      <dgm:t>
        <a:bodyPr/>
        <a:lstStyle/>
        <a:p>
          <a:r>
            <a:rPr lang="pl-PL" dirty="0"/>
            <a:t>Dyskusja uczniów (moderowana przez nauczyciela) nad przedstawionymi prezentacjami. Poszukiwanie odpowiedzi na pytanie, która technologia jest godna polecenia w zadanym przypadku</a:t>
          </a:r>
        </a:p>
      </dgm:t>
    </dgm:pt>
    <dgm:pt modelId="{19A7531E-5865-4990-B5CC-6BB3F194694A}" type="parTrans" cxnId="{2A0C79DD-DC77-4CE2-848F-6D23F17608A7}">
      <dgm:prSet/>
      <dgm:spPr/>
      <dgm:t>
        <a:bodyPr/>
        <a:lstStyle/>
        <a:p>
          <a:endParaRPr lang="pl-PL"/>
        </a:p>
      </dgm:t>
    </dgm:pt>
    <dgm:pt modelId="{4DBFB69C-9254-4C32-A72C-01FD4BA331DA}" type="sibTrans" cxnId="{2A0C79DD-DC77-4CE2-848F-6D23F17608A7}">
      <dgm:prSet/>
      <dgm:spPr/>
      <dgm:t>
        <a:bodyPr/>
        <a:lstStyle/>
        <a:p>
          <a:endParaRPr lang="pl-PL"/>
        </a:p>
      </dgm:t>
    </dgm:pt>
    <dgm:pt modelId="{8C47D90E-83C1-4005-B0C2-3BF433DD1786}">
      <dgm:prSet phldrT="[Tekst]"/>
      <dgm:spPr/>
      <dgm:t>
        <a:bodyPr/>
        <a:lstStyle/>
        <a:p>
          <a:r>
            <a:rPr lang="pl-PL" dirty="0"/>
            <a:t>Wspólne systematyzowanie  wiedzy na temat zalet poszczególnych technologii.</a:t>
          </a:r>
        </a:p>
      </dgm:t>
    </dgm:pt>
    <dgm:pt modelId="{4FEAC1DD-4096-43DD-8C40-1CCC0F774256}" type="parTrans" cxnId="{998DFCD2-C06A-4C78-B9FB-49BC7E2BE413}">
      <dgm:prSet/>
      <dgm:spPr/>
      <dgm:t>
        <a:bodyPr/>
        <a:lstStyle/>
        <a:p>
          <a:endParaRPr lang="pl-PL"/>
        </a:p>
      </dgm:t>
    </dgm:pt>
    <dgm:pt modelId="{9032459F-34F1-4660-A284-9675EECA7625}" type="sibTrans" cxnId="{998DFCD2-C06A-4C78-B9FB-49BC7E2BE413}">
      <dgm:prSet/>
      <dgm:spPr/>
      <dgm:t>
        <a:bodyPr/>
        <a:lstStyle/>
        <a:p>
          <a:endParaRPr lang="pl-PL"/>
        </a:p>
      </dgm:t>
    </dgm:pt>
    <dgm:pt modelId="{806C648B-4329-4C3F-B56A-13CFF20F0F92}">
      <dgm:prSet phldrT="[Tekst]"/>
      <dgm:spPr/>
      <dgm:t>
        <a:bodyPr/>
        <a:lstStyle/>
        <a:p>
          <a:r>
            <a:rPr lang="pl-PL" dirty="0"/>
            <a:t>Praca nad prezentacją musi być prowadzona w grupie</a:t>
          </a:r>
        </a:p>
      </dgm:t>
    </dgm:pt>
    <dgm:pt modelId="{B08E1691-59C3-4460-92E5-F3329582B939}" type="parTrans" cxnId="{B93FAC99-68E0-4404-95E2-4CE97F67A5E4}">
      <dgm:prSet/>
      <dgm:spPr/>
      <dgm:t>
        <a:bodyPr/>
        <a:lstStyle/>
        <a:p>
          <a:endParaRPr lang="pl-PL"/>
        </a:p>
      </dgm:t>
    </dgm:pt>
    <dgm:pt modelId="{155D3BD6-FAA3-4CAD-A258-4CE7D94EB201}" type="sibTrans" cxnId="{B93FAC99-68E0-4404-95E2-4CE97F67A5E4}">
      <dgm:prSet/>
      <dgm:spPr/>
      <dgm:t>
        <a:bodyPr/>
        <a:lstStyle/>
        <a:p>
          <a:endParaRPr lang="pl-PL"/>
        </a:p>
      </dgm:t>
    </dgm:pt>
    <dgm:pt modelId="{8E9023E0-5296-4D88-8CDC-9DA8230E43B1}">
      <dgm:prSet phldrT="[Tekst]"/>
      <dgm:spPr/>
      <dgm:t>
        <a:bodyPr/>
        <a:lstStyle/>
        <a:p>
          <a:r>
            <a:rPr lang="pl-PL" dirty="0"/>
            <a:t>Poszukiwanie informacji technicznych budowa bazy wiedzy. Może być wykonywana indywidualnie. </a:t>
          </a:r>
        </a:p>
      </dgm:t>
    </dgm:pt>
    <dgm:pt modelId="{3085278A-B0F2-44F5-BEB1-7205646195F6}" type="parTrans" cxnId="{50C2D08E-975E-41C0-9E0C-D54AA288014F}">
      <dgm:prSet/>
      <dgm:spPr/>
      <dgm:t>
        <a:bodyPr/>
        <a:lstStyle/>
        <a:p>
          <a:endParaRPr lang="pl-PL"/>
        </a:p>
      </dgm:t>
    </dgm:pt>
    <dgm:pt modelId="{191693CD-9B62-4F37-AB3E-A8D83AC0A0CB}" type="sibTrans" cxnId="{50C2D08E-975E-41C0-9E0C-D54AA288014F}">
      <dgm:prSet/>
      <dgm:spPr/>
    </dgm:pt>
    <dgm:pt modelId="{7B8AE18F-32E3-413C-9C0E-E359B047314F}" type="pres">
      <dgm:prSet presAssocID="{3A50010E-0E61-4FD0-8F52-5E15081E9B87}" presName="linear" presStyleCnt="0">
        <dgm:presLayoutVars>
          <dgm:animLvl val="lvl"/>
          <dgm:resizeHandles val="exact"/>
        </dgm:presLayoutVars>
      </dgm:prSet>
      <dgm:spPr/>
      <dgm:t>
        <a:bodyPr/>
        <a:lstStyle/>
        <a:p>
          <a:endParaRPr lang="pl-PL"/>
        </a:p>
      </dgm:t>
    </dgm:pt>
    <dgm:pt modelId="{3E291191-A5F0-4AC8-A090-326F4C519339}" type="pres">
      <dgm:prSet presAssocID="{F50C33F2-E1F4-4F0A-AE17-06F704849578}" presName="parentText" presStyleLbl="node1" presStyleIdx="0" presStyleCnt="2" custLinFactNeighborX="-346">
        <dgm:presLayoutVars>
          <dgm:chMax val="0"/>
          <dgm:bulletEnabled val="1"/>
        </dgm:presLayoutVars>
      </dgm:prSet>
      <dgm:spPr/>
      <dgm:t>
        <a:bodyPr/>
        <a:lstStyle/>
        <a:p>
          <a:endParaRPr lang="pl-PL"/>
        </a:p>
      </dgm:t>
    </dgm:pt>
    <dgm:pt modelId="{1C412461-35C0-4E63-B93A-7F6A75FC81E3}" type="pres">
      <dgm:prSet presAssocID="{F50C33F2-E1F4-4F0A-AE17-06F704849578}" presName="childText" presStyleLbl="revTx" presStyleIdx="0" presStyleCnt="2">
        <dgm:presLayoutVars>
          <dgm:bulletEnabled val="1"/>
        </dgm:presLayoutVars>
      </dgm:prSet>
      <dgm:spPr/>
      <dgm:t>
        <a:bodyPr/>
        <a:lstStyle/>
        <a:p>
          <a:endParaRPr lang="pl-PL"/>
        </a:p>
      </dgm:t>
    </dgm:pt>
    <dgm:pt modelId="{11686575-DC34-43F4-9DD6-5521D0C14F14}" type="pres">
      <dgm:prSet presAssocID="{832779C1-85E4-404E-B6B2-F8AA0F16858F}" presName="parentText" presStyleLbl="node1" presStyleIdx="1" presStyleCnt="2">
        <dgm:presLayoutVars>
          <dgm:chMax val="0"/>
          <dgm:bulletEnabled val="1"/>
        </dgm:presLayoutVars>
      </dgm:prSet>
      <dgm:spPr/>
      <dgm:t>
        <a:bodyPr/>
        <a:lstStyle/>
        <a:p>
          <a:endParaRPr lang="pl-PL"/>
        </a:p>
      </dgm:t>
    </dgm:pt>
    <dgm:pt modelId="{7B5890A7-A474-4327-92E9-E2C4A0F4B891}" type="pres">
      <dgm:prSet presAssocID="{832779C1-85E4-404E-B6B2-F8AA0F16858F}" presName="childText" presStyleLbl="revTx" presStyleIdx="1" presStyleCnt="2">
        <dgm:presLayoutVars>
          <dgm:bulletEnabled val="1"/>
        </dgm:presLayoutVars>
      </dgm:prSet>
      <dgm:spPr/>
      <dgm:t>
        <a:bodyPr/>
        <a:lstStyle/>
        <a:p>
          <a:endParaRPr lang="pl-PL"/>
        </a:p>
      </dgm:t>
    </dgm:pt>
  </dgm:ptLst>
  <dgm:cxnLst>
    <dgm:cxn modelId="{2A0C79DD-DC77-4CE2-848F-6D23F17608A7}" srcId="{832779C1-85E4-404E-B6B2-F8AA0F16858F}" destId="{5460C75B-C417-4229-9965-D12ADCD0D697}" srcOrd="1" destOrd="0" parTransId="{19A7531E-5865-4990-B5CC-6BB3F194694A}" sibTransId="{4DBFB69C-9254-4C32-A72C-01FD4BA331DA}"/>
    <dgm:cxn modelId="{7091CD7A-9F1B-41BF-8EB5-FCE0CE098D2C}" srcId="{F50C33F2-E1F4-4F0A-AE17-06F704849578}" destId="{BF949394-C676-41C9-ADD5-26109AB060E6}" srcOrd="1" destOrd="0" parTransId="{05F07EEE-0E25-466F-9417-F21F6E9DC69D}" sibTransId="{5B96932F-1B53-4C25-9A8C-A32FCFF1D3D0}"/>
    <dgm:cxn modelId="{EC0DA3B5-11AE-41A0-B70E-044152260C28}" type="presOf" srcId="{F50C33F2-E1F4-4F0A-AE17-06F704849578}" destId="{3E291191-A5F0-4AC8-A090-326F4C519339}" srcOrd="0" destOrd="0" presId="urn:microsoft.com/office/officeart/2005/8/layout/vList2"/>
    <dgm:cxn modelId="{961139C7-26F5-4FF3-94DF-FE8A03849456}" type="presOf" srcId="{8C47D90E-83C1-4005-B0C2-3BF433DD1786}" destId="{7B5890A7-A474-4327-92E9-E2C4A0F4B891}" srcOrd="0" destOrd="2" presId="urn:microsoft.com/office/officeart/2005/8/layout/vList2"/>
    <dgm:cxn modelId="{909B3E1B-F0B6-47EE-B6D2-78F2EB3F6599}" type="presOf" srcId="{832779C1-85E4-404E-B6B2-F8AA0F16858F}" destId="{11686575-DC34-43F4-9DD6-5521D0C14F14}" srcOrd="0" destOrd="0" presId="urn:microsoft.com/office/officeart/2005/8/layout/vList2"/>
    <dgm:cxn modelId="{03EB1D49-60B5-42E8-840D-E5509B2E8287}" type="presOf" srcId="{5460C75B-C417-4229-9965-D12ADCD0D697}" destId="{7B5890A7-A474-4327-92E9-E2C4A0F4B891}" srcOrd="0" destOrd="1" presId="urn:microsoft.com/office/officeart/2005/8/layout/vList2"/>
    <dgm:cxn modelId="{BD71F053-5DD3-4B1B-B178-6CF5EA2AE3EB}" type="presOf" srcId="{240C1BD9-8B6E-48A7-80FE-281C200BD24F}" destId="{7B5890A7-A474-4327-92E9-E2C4A0F4B891}" srcOrd="0" destOrd="0" presId="urn:microsoft.com/office/officeart/2005/8/layout/vList2"/>
    <dgm:cxn modelId="{C8AE27EC-19A8-4040-B294-28750DF8C679}" type="presOf" srcId="{8E9023E0-5296-4D88-8CDC-9DA8230E43B1}" destId="{1C412461-35C0-4E63-B93A-7F6A75FC81E3}" srcOrd="0" destOrd="0" presId="urn:microsoft.com/office/officeart/2005/8/layout/vList2"/>
    <dgm:cxn modelId="{50C2D08E-975E-41C0-9E0C-D54AA288014F}" srcId="{F50C33F2-E1F4-4F0A-AE17-06F704849578}" destId="{8E9023E0-5296-4D88-8CDC-9DA8230E43B1}" srcOrd="0" destOrd="0" parTransId="{3085278A-B0F2-44F5-BEB1-7205646195F6}" sibTransId="{191693CD-9B62-4F37-AB3E-A8D83AC0A0CB}"/>
    <dgm:cxn modelId="{5346B3E1-6E13-411E-8015-C61C623B0758}" srcId="{832779C1-85E4-404E-B6B2-F8AA0F16858F}" destId="{240C1BD9-8B6E-48A7-80FE-281C200BD24F}" srcOrd="0" destOrd="0" parTransId="{78E310C1-0886-4469-B3EF-AC0404047CAF}" sibTransId="{02480329-FF8E-4F3B-92FF-DC9AC1822B29}"/>
    <dgm:cxn modelId="{B93FAC99-68E0-4404-95E2-4CE97F67A5E4}" srcId="{F50C33F2-E1F4-4F0A-AE17-06F704849578}" destId="{806C648B-4329-4C3F-B56A-13CFF20F0F92}" srcOrd="2" destOrd="0" parTransId="{B08E1691-59C3-4460-92E5-F3329582B939}" sibTransId="{155D3BD6-FAA3-4CAD-A258-4CE7D94EB201}"/>
    <dgm:cxn modelId="{20257AA4-D9E9-4D4E-AB3E-8B5DA1956861}" type="presOf" srcId="{3A50010E-0E61-4FD0-8F52-5E15081E9B87}" destId="{7B8AE18F-32E3-413C-9C0E-E359B047314F}" srcOrd="0" destOrd="0" presId="urn:microsoft.com/office/officeart/2005/8/layout/vList2"/>
    <dgm:cxn modelId="{E1A4CF89-E31E-46D0-8B1B-E31C1F1BAE45}" type="presOf" srcId="{BF949394-C676-41C9-ADD5-26109AB060E6}" destId="{1C412461-35C0-4E63-B93A-7F6A75FC81E3}" srcOrd="0" destOrd="1" presId="urn:microsoft.com/office/officeart/2005/8/layout/vList2"/>
    <dgm:cxn modelId="{696BB850-22DC-4A18-9824-74B9F0CF3ADE}" srcId="{3A50010E-0E61-4FD0-8F52-5E15081E9B87}" destId="{832779C1-85E4-404E-B6B2-F8AA0F16858F}" srcOrd="1" destOrd="0" parTransId="{7EF96300-DA5D-483B-9AEF-646D14065439}" sibTransId="{2A4D4A92-F236-419D-BFD4-21A8942D2107}"/>
    <dgm:cxn modelId="{998DFCD2-C06A-4C78-B9FB-49BC7E2BE413}" srcId="{832779C1-85E4-404E-B6B2-F8AA0F16858F}" destId="{8C47D90E-83C1-4005-B0C2-3BF433DD1786}" srcOrd="2" destOrd="0" parTransId="{4FEAC1DD-4096-43DD-8C40-1CCC0F774256}" sibTransId="{9032459F-34F1-4660-A284-9675EECA7625}"/>
    <dgm:cxn modelId="{46D4068F-5F6D-41B8-A128-6FE619BED110}" type="presOf" srcId="{806C648B-4329-4C3F-B56A-13CFF20F0F92}" destId="{1C412461-35C0-4E63-B93A-7F6A75FC81E3}" srcOrd="0" destOrd="2" presId="urn:microsoft.com/office/officeart/2005/8/layout/vList2"/>
    <dgm:cxn modelId="{F7B432E9-CED4-4F18-A0F1-CC0433B6DA0E}" srcId="{3A50010E-0E61-4FD0-8F52-5E15081E9B87}" destId="{F50C33F2-E1F4-4F0A-AE17-06F704849578}" srcOrd="0" destOrd="0" parTransId="{5A277ACE-B3C0-4B9D-86A0-BBE30FC444C9}" sibTransId="{8EB30DB8-3966-4553-B900-25457D61099C}"/>
    <dgm:cxn modelId="{76AD1585-9B5E-44A7-B4A8-7D71A1A39F1A}" type="presParOf" srcId="{7B8AE18F-32E3-413C-9C0E-E359B047314F}" destId="{3E291191-A5F0-4AC8-A090-326F4C519339}" srcOrd="0" destOrd="0" presId="urn:microsoft.com/office/officeart/2005/8/layout/vList2"/>
    <dgm:cxn modelId="{D7381A11-8823-469C-8978-0B048828B255}" type="presParOf" srcId="{7B8AE18F-32E3-413C-9C0E-E359B047314F}" destId="{1C412461-35C0-4E63-B93A-7F6A75FC81E3}" srcOrd="1" destOrd="0" presId="urn:microsoft.com/office/officeart/2005/8/layout/vList2"/>
    <dgm:cxn modelId="{4282B6BF-5BF0-478E-8A43-F1936ACFC66C}" type="presParOf" srcId="{7B8AE18F-32E3-413C-9C0E-E359B047314F}" destId="{11686575-DC34-43F4-9DD6-5521D0C14F14}" srcOrd="2" destOrd="0" presId="urn:microsoft.com/office/officeart/2005/8/layout/vList2"/>
    <dgm:cxn modelId="{D8209E08-0A5F-4ED6-8AA7-95EB2609B76D}" type="presParOf" srcId="{7B8AE18F-32E3-413C-9C0E-E359B047314F}" destId="{7B5890A7-A474-4327-92E9-E2C4A0F4B891}"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A50010E-0E61-4FD0-8F52-5E15081E9B87}" type="doc">
      <dgm:prSet loTypeId="urn:microsoft.com/office/officeart/2005/8/layout/vList2" loCatId="list" qsTypeId="urn:microsoft.com/office/officeart/2005/8/quickstyle/simple2" qsCatId="simple" csTypeId="urn:microsoft.com/office/officeart/2005/8/colors/accent0_3" csCatId="mainScheme" phldr="1"/>
      <dgm:spPr/>
      <dgm:t>
        <a:bodyPr/>
        <a:lstStyle/>
        <a:p>
          <a:endParaRPr lang="pl-PL"/>
        </a:p>
      </dgm:t>
    </dgm:pt>
    <dgm:pt modelId="{F50C33F2-E1F4-4F0A-AE17-06F704849578}">
      <dgm:prSet phldrT="[Tekst]" custT="1"/>
      <dgm:spPr/>
      <dgm:t>
        <a:bodyPr/>
        <a:lstStyle/>
        <a:p>
          <a:r>
            <a:rPr lang="pl-PL" sz="3600" dirty="0"/>
            <a:t>Etap 5</a:t>
          </a:r>
        </a:p>
      </dgm:t>
    </dgm:pt>
    <dgm:pt modelId="{5A277ACE-B3C0-4B9D-86A0-BBE30FC444C9}" type="parTrans" cxnId="{F7B432E9-CED4-4F18-A0F1-CC0433B6DA0E}">
      <dgm:prSet/>
      <dgm:spPr/>
      <dgm:t>
        <a:bodyPr/>
        <a:lstStyle/>
        <a:p>
          <a:endParaRPr lang="pl-PL" sz="1600"/>
        </a:p>
      </dgm:t>
    </dgm:pt>
    <dgm:pt modelId="{8EB30DB8-3966-4553-B900-25457D61099C}" type="sibTrans" cxnId="{F7B432E9-CED4-4F18-A0F1-CC0433B6DA0E}">
      <dgm:prSet/>
      <dgm:spPr/>
      <dgm:t>
        <a:bodyPr/>
        <a:lstStyle/>
        <a:p>
          <a:endParaRPr lang="pl-PL"/>
        </a:p>
      </dgm:t>
    </dgm:pt>
    <dgm:pt modelId="{E56BF856-4808-4A57-BF7B-B74913529B0E}">
      <dgm:prSet phldrT="[Tekst]" custT="1"/>
      <dgm:spPr/>
      <dgm:t>
        <a:bodyPr/>
        <a:lstStyle/>
        <a:p>
          <a:r>
            <a:rPr lang="pl-PL" sz="2800" dirty="0"/>
            <a:t>Ocena uczniów na podstawie ich zaangażowania</a:t>
          </a:r>
        </a:p>
      </dgm:t>
    </dgm:pt>
    <dgm:pt modelId="{A7AE7305-8F87-4AFE-9AA3-EDEAB9876B02}" type="parTrans" cxnId="{25F3E5C2-22E3-45C0-BD91-9B036F6D9D4C}">
      <dgm:prSet/>
      <dgm:spPr/>
      <dgm:t>
        <a:bodyPr/>
        <a:lstStyle/>
        <a:p>
          <a:endParaRPr lang="pl-PL"/>
        </a:p>
      </dgm:t>
    </dgm:pt>
    <dgm:pt modelId="{866C8BE9-7095-46C3-AFED-E365405B65AD}" type="sibTrans" cxnId="{25F3E5C2-22E3-45C0-BD91-9B036F6D9D4C}">
      <dgm:prSet/>
      <dgm:spPr/>
      <dgm:t>
        <a:bodyPr/>
        <a:lstStyle/>
        <a:p>
          <a:endParaRPr lang="pl-PL"/>
        </a:p>
      </dgm:t>
    </dgm:pt>
    <dgm:pt modelId="{DD6ED9C2-15FC-46E4-95AF-49ACE8174405}">
      <dgm:prSet phldrT="[Tekst]" custT="1"/>
      <dgm:spPr/>
      <dgm:t>
        <a:bodyPr/>
        <a:lstStyle/>
        <a:p>
          <a:r>
            <a:rPr lang="pl-PL" sz="2800" dirty="0"/>
            <a:t>Omówienie wniosków i korzyści z realizacji WQ. </a:t>
          </a:r>
        </a:p>
      </dgm:t>
    </dgm:pt>
    <dgm:pt modelId="{ECE33889-B6CC-4DB2-A128-824C892BBD83}" type="parTrans" cxnId="{5287748A-E3E3-491B-BDBB-59F1FC0ACD91}">
      <dgm:prSet/>
      <dgm:spPr/>
      <dgm:t>
        <a:bodyPr/>
        <a:lstStyle/>
        <a:p>
          <a:endParaRPr lang="pl-PL"/>
        </a:p>
      </dgm:t>
    </dgm:pt>
    <dgm:pt modelId="{951F1DC9-BFA7-45E0-BBCA-EBC6CBC941D6}" type="sibTrans" cxnId="{5287748A-E3E3-491B-BDBB-59F1FC0ACD91}">
      <dgm:prSet/>
      <dgm:spPr/>
      <dgm:t>
        <a:bodyPr/>
        <a:lstStyle/>
        <a:p>
          <a:endParaRPr lang="pl-PL"/>
        </a:p>
      </dgm:t>
    </dgm:pt>
    <dgm:pt modelId="{7B8AE18F-32E3-413C-9C0E-E359B047314F}" type="pres">
      <dgm:prSet presAssocID="{3A50010E-0E61-4FD0-8F52-5E15081E9B87}" presName="linear" presStyleCnt="0">
        <dgm:presLayoutVars>
          <dgm:animLvl val="lvl"/>
          <dgm:resizeHandles val="exact"/>
        </dgm:presLayoutVars>
      </dgm:prSet>
      <dgm:spPr/>
      <dgm:t>
        <a:bodyPr/>
        <a:lstStyle/>
        <a:p>
          <a:endParaRPr lang="pl-PL"/>
        </a:p>
      </dgm:t>
    </dgm:pt>
    <dgm:pt modelId="{3E291191-A5F0-4AC8-A090-326F4C519339}" type="pres">
      <dgm:prSet presAssocID="{F50C33F2-E1F4-4F0A-AE17-06F704849578}" presName="parentText" presStyleLbl="node1" presStyleIdx="0" presStyleCnt="1" custScaleY="61476" custLinFactNeighborX="-346">
        <dgm:presLayoutVars>
          <dgm:chMax val="0"/>
          <dgm:bulletEnabled val="1"/>
        </dgm:presLayoutVars>
      </dgm:prSet>
      <dgm:spPr/>
      <dgm:t>
        <a:bodyPr/>
        <a:lstStyle/>
        <a:p>
          <a:endParaRPr lang="pl-PL"/>
        </a:p>
      </dgm:t>
    </dgm:pt>
    <dgm:pt modelId="{1C412461-35C0-4E63-B93A-7F6A75FC81E3}" type="pres">
      <dgm:prSet presAssocID="{F50C33F2-E1F4-4F0A-AE17-06F704849578}" presName="childText" presStyleLbl="revTx" presStyleIdx="0" presStyleCnt="1">
        <dgm:presLayoutVars>
          <dgm:bulletEnabled val="1"/>
        </dgm:presLayoutVars>
      </dgm:prSet>
      <dgm:spPr/>
      <dgm:t>
        <a:bodyPr/>
        <a:lstStyle/>
        <a:p>
          <a:endParaRPr lang="pl-PL"/>
        </a:p>
      </dgm:t>
    </dgm:pt>
  </dgm:ptLst>
  <dgm:cxnLst>
    <dgm:cxn modelId="{5287748A-E3E3-491B-BDBB-59F1FC0ACD91}" srcId="{F50C33F2-E1F4-4F0A-AE17-06F704849578}" destId="{DD6ED9C2-15FC-46E4-95AF-49ACE8174405}" srcOrd="1" destOrd="0" parTransId="{ECE33889-B6CC-4DB2-A128-824C892BBD83}" sibTransId="{951F1DC9-BFA7-45E0-BBCA-EBC6CBC941D6}"/>
    <dgm:cxn modelId="{25F3E5C2-22E3-45C0-BD91-9B036F6D9D4C}" srcId="{F50C33F2-E1F4-4F0A-AE17-06F704849578}" destId="{E56BF856-4808-4A57-BF7B-B74913529B0E}" srcOrd="0" destOrd="0" parTransId="{A7AE7305-8F87-4AFE-9AA3-EDEAB9876B02}" sibTransId="{866C8BE9-7095-46C3-AFED-E365405B65AD}"/>
    <dgm:cxn modelId="{20257AA4-D9E9-4D4E-AB3E-8B5DA1956861}" type="presOf" srcId="{3A50010E-0E61-4FD0-8F52-5E15081E9B87}" destId="{7B8AE18F-32E3-413C-9C0E-E359B047314F}" srcOrd="0" destOrd="0" presId="urn:microsoft.com/office/officeart/2005/8/layout/vList2"/>
    <dgm:cxn modelId="{EC0DA3B5-11AE-41A0-B70E-044152260C28}" type="presOf" srcId="{F50C33F2-E1F4-4F0A-AE17-06F704849578}" destId="{3E291191-A5F0-4AC8-A090-326F4C519339}" srcOrd="0" destOrd="0" presId="urn:microsoft.com/office/officeart/2005/8/layout/vList2"/>
    <dgm:cxn modelId="{F7B432E9-CED4-4F18-A0F1-CC0433B6DA0E}" srcId="{3A50010E-0E61-4FD0-8F52-5E15081E9B87}" destId="{F50C33F2-E1F4-4F0A-AE17-06F704849578}" srcOrd="0" destOrd="0" parTransId="{5A277ACE-B3C0-4B9D-86A0-BBE30FC444C9}" sibTransId="{8EB30DB8-3966-4553-B900-25457D61099C}"/>
    <dgm:cxn modelId="{E30D017F-0B53-4811-B1C0-8D2AC0A5ACFB}" type="presOf" srcId="{E56BF856-4808-4A57-BF7B-B74913529B0E}" destId="{1C412461-35C0-4E63-B93A-7F6A75FC81E3}" srcOrd="0" destOrd="0" presId="urn:microsoft.com/office/officeart/2005/8/layout/vList2"/>
    <dgm:cxn modelId="{2B77DDB2-02BA-4CF7-A03E-0A43D6FC0641}" type="presOf" srcId="{DD6ED9C2-15FC-46E4-95AF-49ACE8174405}" destId="{1C412461-35C0-4E63-B93A-7F6A75FC81E3}" srcOrd="0" destOrd="1" presId="urn:microsoft.com/office/officeart/2005/8/layout/vList2"/>
    <dgm:cxn modelId="{76AD1585-9B5E-44A7-B4A8-7D71A1A39F1A}" type="presParOf" srcId="{7B8AE18F-32E3-413C-9C0E-E359B047314F}" destId="{3E291191-A5F0-4AC8-A090-326F4C519339}" srcOrd="0" destOrd="0" presId="urn:microsoft.com/office/officeart/2005/8/layout/vList2"/>
    <dgm:cxn modelId="{D7381A11-8823-469C-8978-0B048828B255}" type="presParOf" srcId="{7B8AE18F-32E3-413C-9C0E-E359B047314F}" destId="{1C412461-35C0-4E63-B93A-7F6A75FC81E3}"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2FD1537-C9D0-4B2B-A0FE-A6DC928FE6E9}" type="doc">
      <dgm:prSet loTypeId="urn:microsoft.com/office/officeart/2005/8/layout/vProcess5" loCatId="process" qsTypeId="urn:microsoft.com/office/officeart/2005/8/quickstyle/simple1" qsCatId="simple" csTypeId="urn:microsoft.com/office/officeart/2005/8/colors/accent1_2" csCatId="accent1" phldr="1"/>
      <dgm:spPr/>
    </dgm:pt>
    <dgm:pt modelId="{6A660416-E7A6-4E2C-A8EF-1A3AC5A0B514}">
      <dgm:prSet phldrT="[Tekst]"/>
      <dgm:spPr/>
      <dgm:t>
        <a:bodyPr/>
        <a:lstStyle/>
        <a:p>
          <a:r>
            <a:rPr lang="pl-PL" dirty="0"/>
            <a:t>Etap 1 </a:t>
          </a:r>
          <a:br>
            <a:rPr lang="pl-PL" dirty="0"/>
          </a:br>
          <a:r>
            <a:rPr lang="pl-PL" dirty="0"/>
            <a:t>1h</a:t>
          </a:r>
        </a:p>
      </dgm:t>
    </dgm:pt>
    <dgm:pt modelId="{7473B371-74B3-4D68-8E7B-E56FC9250A80}" type="parTrans" cxnId="{1C518211-F93E-48B1-8690-D1BDA69021AB}">
      <dgm:prSet/>
      <dgm:spPr/>
      <dgm:t>
        <a:bodyPr/>
        <a:lstStyle/>
        <a:p>
          <a:endParaRPr lang="pl-PL"/>
        </a:p>
      </dgm:t>
    </dgm:pt>
    <dgm:pt modelId="{9BCCA12B-87DD-47EC-92C4-89F278508A96}" type="sibTrans" cxnId="{1C518211-F93E-48B1-8690-D1BDA69021AB}">
      <dgm:prSet/>
      <dgm:spPr/>
      <dgm:t>
        <a:bodyPr/>
        <a:lstStyle/>
        <a:p>
          <a:endParaRPr lang="pl-PL"/>
        </a:p>
      </dgm:t>
    </dgm:pt>
    <dgm:pt modelId="{EC5EAEC4-2982-492F-964C-40DAAE2478F6}">
      <dgm:prSet phldrT="[Tekst]"/>
      <dgm:spPr/>
      <dgm:t>
        <a:bodyPr/>
        <a:lstStyle/>
        <a:p>
          <a:r>
            <a:rPr lang="pl-PL" dirty="0"/>
            <a:t>Etap 2</a:t>
          </a:r>
          <a:br>
            <a:rPr lang="pl-PL" dirty="0"/>
          </a:br>
          <a:r>
            <a:rPr lang="pl-PL" dirty="0"/>
            <a:t>1h</a:t>
          </a:r>
        </a:p>
      </dgm:t>
    </dgm:pt>
    <dgm:pt modelId="{74C5135A-7763-4961-A52B-1BEC98B74DE3}" type="parTrans" cxnId="{EFE140FC-D9B5-4EC2-9F2B-5E3F6346766D}">
      <dgm:prSet/>
      <dgm:spPr/>
      <dgm:t>
        <a:bodyPr/>
        <a:lstStyle/>
        <a:p>
          <a:endParaRPr lang="pl-PL"/>
        </a:p>
      </dgm:t>
    </dgm:pt>
    <dgm:pt modelId="{AB7F6ABF-474D-4EFF-AA1F-7B5D54E14302}" type="sibTrans" cxnId="{EFE140FC-D9B5-4EC2-9F2B-5E3F6346766D}">
      <dgm:prSet/>
      <dgm:spPr/>
      <dgm:t>
        <a:bodyPr/>
        <a:lstStyle/>
        <a:p>
          <a:endParaRPr lang="pl-PL"/>
        </a:p>
      </dgm:t>
    </dgm:pt>
    <dgm:pt modelId="{D8B0BE8A-4AFA-4212-AEB7-5C379C4601E5}">
      <dgm:prSet phldrT="[Tekst]"/>
      <dgm:spPr/>
      <dgm:t>
        <a:bodyPr/>
        <a:lstStyle/>
        <a:p>
          <a:r>
            <a:rPr lang="pl-PL" dirty="0"/>
            <a:t>Etap 3</a:t>
          </a:r>
          <a:br>
            <a:rPr lang="pl-PL" dirty="0"/>
          </a:br>
          <a:r>
            <a:rPr lang="pl-PL" dirty="0"/>
            <a:t>3h</a:t>
          </a:r>
        </a:p>
      </dgm:t>
    </dgm:pt>
    <dgm:pt modelId="{66FE8662-4586-4EE3-AD84-27C55398499B}" type="parTrans" cxnId="{7EDD9823-40E9-4BF0-83AD-9E7D22883C66}">
      <dgm:prSet/>
      <dgm:spPr/>
      <dgm:t>
        <a:bodyPr/>
        <a:lstStyle/>
        <a:p>
          <a:endParaRPr lang="pl-PL"/>
        </a:p>
      </dgm:t>
    </dgm:pt>
    <dgm:pt modelId="{90927606-538D-42DE-9B58-292DAC4A770F}" type="sibTrans" cxnId="{7EDD9823-40E9-4BF0-83AD-9E7D22883C66}">
      <dgm:prSet/>
      <dgm:spPr/>
      <dgm:t>
        <a:bodyPr/>
        <a:lstStyle/>
        <a:p>
          <a:endParaRPr lang="pl-PL"/>
        </a:p>
      </dgm:t>
    </dgm:pt>
    <dgm:pt modelId="{EE149F14-0A53-493A-9D4B-91D1F2B7C86D}">
      <dgm:prSet phldrT="[Tekst]"/>
      <dgm:spPr/>
      <dgm:t>
        <a:bodyPr/>
        <a:lstStyle/>
        <a:p>
          <a:r>
            <a:rPr lang="pl-PL" dirty="0"/>
            <a:t>Etap 4</a:t>
          </a:r>
          <a:br>
            <a:rPr lang="pl-PL" dirty="0"/>
          </a:br>
          <a:r>
            <a:rPr lang="pl-PL" dirty="0"/>
            <a:t>3h</a:t>
          </a:r>
        </a:p>
      </dgm:t>
    </dgm:pt>
    <dgm:pt modelId="{C196786B-A176-4731-8020-81190F553DCF}" type="parTrans" cxnId="{BD1DE0A5-C857-45C6-9EF4-7BA4F88BC5EE}">
      <dgm:prSet/>
      <dgm:spPr/>
      <dgm:t>
        <a:bodyPr/>
        <a:lstStyle/>
        <a:p>
          <a:endParaRPr lang="pl-PL"/>
        </a:p>
      </dgm:t>
    </dgm:pt>
    <dgm:pt modelId="{D857D37A-D1FA-46CC-B138-65AA12169BB9}" type="sibTrans" cxnId="{BD1DE0A5-C857-45C6-9EF4-7BA4F88BC5EE}">
      <dgm:prSet/>
      <dgm:spPr/>
      <dgm:t>
        <a:bodyPr/>
        <a:lstStyle/>
        <a:p>
          <a:endParaRPr lang="pl-PL"/>
        </a:p>
      </dgm:t>
    </dgm:pt>
    <dgm:pt modelId="{4B07E24F-07D4-4572-A167-679B26F308CF}">
      <dgm:prSet phldrT="[Tekst]"/>
      <dgm:spPr/>
      <dgm:t>
        <a:bodyPr/>
        <a:lstStyle/>
        <a:p>
          <a:r>
            <a:rPr lang="pl-PL" dirty="0"/>
            <a:t>Etap 5</a:t>
          </a:r>
          <a:br>
            <a:rPr lang="pl-PL" dirty="0"/>
          </a:br>
          <a:r>
            <a:rPr lang="pl-PL" dirty="0"/>
            <a:t>2h</a:t>
          </a:r>
        </a:p>
      </dgm:t>
    </dgm:pt>
    <dgm:pt modelId="{40CD9C9A-C64E-4143-AB19-08877EB52CA1}" type="parTrans" cxnId="{67831845-12D6-4FED-A57E-095B1549D213}">
      <dgm:prSet/>
      <dgm:spPr/>
      <dgm:t>
        <a:bodyPr/>
        <a:lstStyle/>
        <a:p>
          <a:endParaRPr lang="pl-PL"/>
        </a:p>
      </dgm:t>
    </dgm:pt>
    <dgm:pt modelId="{7ED5F0E8-791D-4A55-84FB-A2146E322576}" type="sibTrans" cxnId="{67831845-12D6-4FED-A57E-095B1549D213}">
      <dgm:prSet/>
      <dgm:spPr/>
      <dgm:t>
        <a:bodyPr/>
        <a:lstStyle/>
        <a:p>
          <a:endParaRPr lang="pl-PL"/>
        </a:p>
      </dgm:t>
    </dgm:pt>
    <dgm:pt modelId="{F584B834-1C8B-49E3-806D-EA6DEFB3C923}" type="pres">
      <dgm:prSet presAssocID="{12FD1537-C9D0-4B2B-A0FE-A6DC928FE6E9}" presName="outerComposite" presStyleCnt="0">
        <dgm:presLayoutVars>
          <dgm:chMax val="5"/>
          <dgm:dir/>
          <dgm:resizeHandles val="exact"/>
        </dgm:presLayoutVars>
      </dgm:prSet>
      <dgm:spPr/>
    </dgm:pt>
    <dgm:pt modelId="{66D152E9-12DA-41D7-A0F6-0998207148EA}" type="pres">
      <dgm:prSet presAssocID="{12FD1537-C9D0-4B2B-A0FE-A6DC928FE6E9}" presName="dummyMaxCanvas" presStyleCnt="0">
        <dgm:presLayoutVars/>
      </dgm:prSet>
      <dgm:spPr/>
    </dgm:pt>
    <dgm:pt modelId="{F0886E12-C41A-496F-B55A-40C7034DF0EA}" type="pres">
      <dgm:prSet presAssocID="{12FD1537-C9D0-4B2B-A0FE-A6DC928FE6E9}" presName="FiveNodes_1" presStyleLbl="node1" presStyleIdx="0" presStyleCnt="5">
        <dgm:presLayoutVars>
          <dgm:bulletEnabled val="1"/>
        </dgm:presLayoutVars>
      </dgm:prSet>
      <dgm:spPr/>
      <dgm:t>
        <a:bodyPr/>
        <a:lstStyle/>
        <a:p>
          <a:endParaRPr lang="pl-PL"/>
        </a:p>
      </dgm:t>
    </dgm:pt>
    <dgm:pt modelId="{DDA374EC-7729-4F19-885F-7331FEE08452}" type="pres">
      <dgm:prSet presAssocID="{12FD1537-C9D0-4B2B-A0FE-A6DC928FE6E9}" presName="FiveNodes_2" presStyleLbl="node1" presStyleIdx="1" presStyleCnt="5">
        <dgm:presLayoutVars>
          <dgm:bulletEnabled val="1"/>
        </dgm:presLayoutVars>
      </dgm:prSet>
      <dgm:spPr/>
      <dgm:t>
        <a:bodyPr/>
        <a:lstStyle/>
        <a:p>
          <a:endParaRPr lang="pl-PL"/>
        </a:p>
      </dgm:t>
    </dgm:pt>
    <dgm:pt modelId="{5DCFE1BF-0CB1-4EE2-A8DF-D5C03DE0BCBC}" type="pres">
      <dgm:prSet presAssocID="{12FD1537-C9D0-4B2B-A0FE-A6DC928FE6E9}" presName="FiveNodes_3" presStyleLbl="node1" presStyleIdx="2" presStyleCnt="5">
        <dgm:presLayoutVars>
          <dgm:bulletEnabled val="1"/>
        </dgm:presLayoutVars>
      </dgm:prSet>
      <dgm:spPr/>
      <dgm:t>
        <a:bodyPr/>
        <a:lstStyle/>
        <a:p>
          <a:endParaRPr lang="pl-PL"/>
        </a:p>
      </dgm:t>
    </dgm:pt>
    <dgm:pt modelId="{FC864A33-65F1-4761-95E7-36AC03DE0FDB}" type="pres">
      <dgm:prSet presAssocID="{12FD1537-C9D0-4B2B-A0FE-A6DC928FE6E9}" presName="FiveNodes_4" presStyleLbl="node1" presStyleIdx="3" presStyleCnt="5">
        <dgm:presLayoutVars>
          <dgm:bulletEnabled val="1"/>
        </dgm:presLayoutVars>
      </dgm:prSet>
      <dgm:spPr/>
      <dgm:t>
        <a:bodyPr/>
        <a:lstStyle/>
        <a:p>
          <a:endParaRPr lang="pl-PL"/>
        </a:p>
      </dgm:t>
    </dgm:pt>
    <dgm:pt modelId="{894C263D-DDF5-4E71-9475-F47FD4F3F916}" type="pres">
      <dgm:prSet presAssocID="{12FD1537-C9D0-4B2B-A0FE-A6DC928FE6E9}" presName="FiveNodes_5" presStyleLbl="node1" presStyleIdx="4" presStyleCnt="5">
        <dgm:presLayoutVars>
          <dgm:bulletEnabled val="1"/>
        </dgm:presLayoutVars>
      </dgm:prSet>
      <dgm:spPr/>
      <dgm:t>
        <a:bodyPr/>
        <a:lstStyle/>
        <a:p>
          <a:endParaRPr lang="pl-PL"/>
        </a:p>
      </dgm:t>
    </dgm:pt>
    <dgm:pt modelId="{C7BA8BD0-720E-4D64-A020-545AA0ED10E8}" type="pres">
      <dgm:prSet presAssocID="{12FD1537-C9D0-4B2B-A0FE-A6DC928FE6E9}" presName="FiveConn_1-2" presStyleLbl="fgAccFollowNode1" presStyleIdx="0" presStyleCnt="4">
        <dgm:presLayoutVars>
          <dgm:bulletEnabled val="1"/>
        </dgm:presLayoutVars>
      </dgm:prSet>
      <dgm:spPr/>
      <dgm:t>
        <a:bodyPr/>
        <a:lstStyle/>
        <a:p>
          <a:endParaRPr lang="pl-PL"/>
        </a:p>
      </dgm:t>
    </dgm:pt>
    <dgm:pt modelId="{0C89BCAE-F1FE-4FDF-A158-9EF53184DD01}" type="pres">
      <dgm:prSet presAssocID="{12FD1537-C9D0-4B2B-A0FE-A6DC928FE6E9}" presName="FiveConn_2-3" presStyleLbl="fgAccFollowNode1" presStyleIdx="1" presStyleCnt="4">
        <dgm:presLayoutVars>
          <dgm:bulletEnabled val="1"/>
        </dgm:presLayoutVars>
      </dgm:prSet>
      <dgm:spPr/>
      <dgm:t>
        <a:bodyPr/>
        <a:lstStyle/>
        <a:p>
          <a:endParaRPr lang="pl-PL"/>
        </a:p>
      </dgm:t>
    </dgm:pt>
    <dgm:pt modelId="{4F33273F-161E-4658-92F3-8E3F113A5F96}" type="pres">
      <dgm:prSet presAssocID="{12FD1537-C9D0-4B2B-A0FE-A6DC928FE6E9}" presName="FiveConn_3-4" presStyleLbl="fgAccFollowNode1" presStyleIdx="2" presStyleCnt="4">
        <dgm:presLayoutVars>
          <dgm:bulletEnabled val="1"/>
        </dgm:presLayoutVars>
      </dgm:prSet>
      <dgm:spPr/>
      <dgm:t>
        <a:bodyPr/>
        <a:lstStyle/>
        <a:p>
          <a:endParaRPr lang="pl-PL"/>
        </a:p>
      </dgm:t>
    </dgm:pt>
    <dgm:pt modelId="{8C6A70F9-AEEF-4BF6-BFF1-A3A40D6AE714}" type="pres">
      <dgm:prSet presAssocID="{12FD1537-C9D0-4B2B-A0FE-A6DC928FE6E9}" presName="FiveConn_4-5" presStyleLbl="fgAccFollowNode1" presStyleIdx="3" presStyleCnt="4">
        <dgm:presLayoutVars>
          <dgm:bulletEnabled val="1"/>
        </dgm:presLayoutVars>
      </dgm:prSet>
      <dgm:spPr/>
      <dgm:t>
        <a:bodyPr/>
        <a:lstStyle/>
        <a:p>
          <a:endParaRPr lang="pl-PL"/>
        </a:p>
      </dgm:t>
    </dgm:pt>
    <dgm:pt modelId="{A8A1400C-5785-4900-8E2C-D12895229B91}" type="pres">
      <dgm:prSet presAssocID="{12FD1537-C9D0-4B2B-A0FE-A6DC928FE6E9}" presName="FiveNodes_1_text" presStyleLbl="node1" presStyleIdx="4" presStyleCnt="5">
        <dgm:presLayoutVars>
          <dgm:bulletEnabled val="1"/>
        </dgm:presLayoutVars>
      </dgm:prSet>
      <dgm:spPr/>
      <dgm:t>
        <a:bodyPr/>
        <a:lstStyle/>
        <a:p>
          <a:endParaRPr lang="pl-PL"/>
        </a:p>
      </dgm:t>
    </dgm:pt>
    <dgm:pt modelId="{392C47DA-B840-443A-A4CE-6354CC0E621F}" type="pres">
      <dgm:prSet presAssocID="{12FD1537-C9D0-4B2B-A0FE-A6DC928FE6E9}" presName="FiveNodes_2_text" presStyleLbl="node1" presStyleIdx="4" presStyleCnt="5">
        <dgm:presLayoutVars>
          <dgm:bulletEnabled val="1"/>
        </dgm:presLayoutVars>
      </dgm:prSet>
      <dgm:spPr/>
      <dgm:t>
        <a:bodyPr/>
        <a:lstStyle/>
        <a:p>
          <a:endParaRPr lang="pl-PL"/>
        </a:p>
      </dgm:t>
    </dgm:pt>
    <dgm:pt modelId="{0EE31025-F0B8-4B28-B85D-9DE8CE71BEEC}" type="pres">
      <dgm:prSet presAssocID="{12FD1537-C9D0-4B2B-A0FE-A6DC928FE6E9}" presName="FiveNodes_3_text" presStyleLbl="node1" presStyleIdx="4" presStyleCnt="5">
        <dgm:presLayoutVars>
          <dgm:bulletEnabled val="1"/>
        </dgm:presLayoutVars>
      </dgm:prSet>
      <dgm:spPr/>
      <dgm:t>
        <a:bodyPr/>
        <a:lstStyle/>
        <a:p>
          <a:endParaRPr lang="pl-PL"/>
        </a:p>
      </dgm:t>
    </dgm:pt>
    <dgm:pt modelId="{666EB8F9-7BBC-4CDC-A6C2-981BFA89E667}" type="pres">
      <dgm:prSet presAssocID="{12FD1537-C9D0-4B2B-A0FE-A6DC928FE6E9}" presName="FiveNodes_4_text" presStyleLbl="node1" presStyleIdx="4" presStyleCnt="5">
        <dgm:presLayoutVars>
          <dgm:bulletEnabled val="1"/>
        </dgm:presLayoutVars>
      </dgm:prSet>
      <dgm:spPr/>
      <dgm:t>
        <a:bodyPr/>
        <a:lstStyle/>
        <a:p>
          <a:endParaRPr lang="pl-PL"/>
        </a:p>
      </dgm:t>
    </dgm:pt>
    <dgm:pt modelId="{C1BBF465-E188-4665-99B4-9CE72BA0DB88}" type="pres">
      <dgm:prSet presAssocID="{12FD1537-C9D0-4B2B-A0FE-A6DC928FE6E9}" presName="FiveNodes_5_text" presStyleLbl="node1" presStyleIdx="4" presStyleCnt="5">
        <dgm:presLayoutVars>
          <dgm:bulletEnabled val="1"/>
        </dgm:presLayoutVars>
      </dgm:prSet>
      <dgm:spPr/>
      <dgm:t>
        <a:bodyPr/>
        <a:lstStyle/>
        <a:p>
          <a:endParaRPr lang="pl-PL"/>
        </a:p>
      </dgm:t>
    </dgm:pt>
  </dgm:ptLst>
  <dgm:cxnLst>
    <dgm:cxn modelId="{68531F85-E9F9-4C88-876C-C780993650B0}" type="presOf" srcId="{EE149F14-0A53-493A-9D4B-91D1F2B7C86D}" destId="{666EB8F9-7BBC-4CDC-A6C2-981BFA89E667}" srcOrd="1" destOrd="0" presId="urn:microsoft.com/office/officeart/2005/8/layout/vProcess5"/>
    <dgm:cxn modelId="{AF8FE179-24AD-4C40-B9F0-E724BAB4C6C1}" type="presOf" srcId="{EC5EAEC4-2982-492F-964C-40DAAE2478F6}" destId="{DDA374EC-7729-4F19-885F-7331FEE08452}" srcOrd="0" destOrd="0" presId="urn:microsoft.com/office/officeart/2005/8/layout/vProcess5"/>
    <dgm:cxn modelId="{C8A102ED-5D4C-46D0-BFA9-EB4D64A406F9}" type="presOf" srcId="{D857D37A-D1FA-46CC-B138-65AA12169BB9}" destId="{8C6A70F9-AEEF-4BF6-BFF1-A3A40D6AE714}" srcOrd="0" destOrd="0" presId="urn:microsoft.com/office/officeart/2005/8/layout/vProcess5"/>
    <dgm:cxn modelId="{6382EB9A-8D72-4B72-91A1-5A34BCFE4CA3}" type="presOf" srcId="{6A660416-E7A6-4E2C-A8EF-1A3AC5A0B514}" destId="{F0886E12-C41A-496F-B55A-40C7034DF0EA}" srcOrd="0" destOrd="0" presId="urn:microsoft.com/office/officeart/2005/8/layout/vProcess5"/>
    <dgm:cxn modelId="{A5C089EF-693D-45BE-BDF9-05D9799A1881}" type="presOf" srcId="{6A660416-E7A6-4E2C-A8EF-1A3AC5A0B514}" destId="{A8A1400C-5785-4900-8E2C-D12895229B91}" srcOrd="1" destOrd="0" presId="urn:microsoft.com/office/officeart/2005/8/layout/vProcess5"/>
    <dgm:cxn modelId="{EFE140FC-D9B5-4EC2-9F2B-5E3F6346766D}" srcId="{12FD1537-C9D0-4B2B-A0FE-A6DC928FE6E9}" destId="{EC5EAEC4-2982-492F-964C-40DAAE2478F6}" srcOrd="1" destOrd="0" parTransId="{74C5135A-7763-4961-A52B-1BEC98B74DE3}" sibTransId="{AB7F6ABF-474D-4EFF-AA1F-7B5D54E14302}"/>
    <dgm:cxn modelId="{3DB2751D-1439-4F2E-894A-FEE65BE97A0E}" type="presOf" srcId="{EC5EAEC4-2982-492F-964C-40DAAE2478F6}" destId="{392C47DA-B840-443A-A4CE-6354CC0E621F}" srcOrd="1" destOrd="0" presId="urn:microsoft.com/office/officeart/2005/8/layout/vProcess5"/>
    <dgm:cxn modelId="{8829B692-F133-4D4A-A930-14A54DC31A07}" type="presOf" srcId="{4B07E24F-07D4-4572-A167-679B26F308CF}" destId="{C1BBF465-E188-4665-99B4-9CE72BA0DB88}" srcOrd="1" destOrd="0" presId="urn:microsoft.com/office/officeart/2005/8/layout/vProcess5"/>
    <dgm:cxn modelId="{67831845-12D6-4FED-A57E-095B1549D213}" srcId="{12FD1537-C9D0-4B2B-A0FE-A6DC928FE6E9}" destId="{4B07E24F-07D4-4572-A167-679B26F308CF}" srcOrd="4" destOrd="0" parTransId="{40CD9C9A-C64E-4143-AB19-08877EB52CA1}" sibTransId="{7ED5F0E8-791D-4A55-84FB-A2146E322576}"/>
    <dgm:cxn modelId="{738971EE-733B-4252-9F1D-220DD145B75C}" type="presOf" srcId="{D8B0BE8A-4AFA-4212-AEB7-5C379C4601E5}" destId="{0EE31025-F0B8-4B28-B85D-9DE8CE71BEEC}" srcOrd="1" destOrd="0" presId="urn:microsoft.com/office/officeart/2005/8/layout/vProcess5"/>
    <dgm:cxn modelId="{21E2F1AB-CFED-42BA-B4A7-C79225395056}" type="presOf" srcId="{EE149F14-0A53-493A-9D4B-91D1F2B7C86D}" destId="{FC864A33-65F1-4761-95E7-36AC03DE0FDB}" srcOrd="0" destOrd="0" presId="urn:microsoft.com/office/officeart/2005/8/layout/vProcess5"/>
    <dgm:cxn modelId="{1C518211-F93E-48B1-8690-D1BDA69021AB}" srcId="{12FD1537-C9D0-4B2B-A0FE-A6DC928FE6E9}" destId="{6A660416-E7A6-4E2C-A8EF-1A3AC5A0B514}" srcOrd="0" destOrd="0" parTransId="{7473B371-74B3-4D68-8E7B-E56FC9250A80}" sibTransId="{9BCCA12B-87DD-47EC-92C4-89F278508A96}"/>
    <dgm:cxn modelId="{6C7A19F0-DCA6-457F-A58C-95B3136BF6DD}" type="presOf" srcId="{4B07E24F-07D4-4572-A167-679B26F308CF}" destId="{894C263D-DDF5-4E71-9475-F47FD4F3F916}" srcOrd="0" destOrd="0" presId="urn:microsoft.com/office/officeart/2005/8/layout/vProcess5"/>
    <dgm:cxn modelId="{713E67CB-BE66-4827-8AB1-A4FA65028BCA}" type="presOf" srcId="{AB7F6ABF-474D-4EFF-AA1F-7B5D54E14302}" destId="{0C89BCAE-F1FE-4FDF-A158-9EF53184DD01}" srcOrd="0" destOrd="0" presId="urn:microsoft.com/office/officeart/2005/8/layout/vProcess5"/>
    <dgm:cxn modelId="{6899B2B0-AD0B-4950-9267-09139B1BD788}" type="presOf" srcId="{12FD1537-C9D0-4B2B-A0FE-A6DC928FE6E9}" destId="{F584B834-1C8B-49E3-806D-EA6DEFB3C923}" srcOrd="0" destOrd="0" presId="urn:microsoft.com/office/officeart/2005/8/layout/vProcess5"/>
    <dgm:cxn modelId="{3663E22D-A9EB-42BB-AE78-35F127D3EA6E}" type="presOf" srcId="{9BCCA12B-87DD-47EC-92C4-89F278508A96}" destId="{C7BA8BD0-720E-4D64-A020-545AA0ED10E8}" srcOrd="0" destOrd="0" presId="urn:microsoft.com/office/officeart/2005/8/layout/vProcess5"/>
    <dgm:cxn modelId="{7EDD9823-40E9-4BF0-83AD-9E7D22883C66}" srcId="{12FD1537-C9D0-4B2B-A0FE-A6DC928FE6E9}" destId="{D8B0BE8A-4AFA-4212-AEB7-5C379C4601E5}" srcOrd="2" destOrd="0" parTransId="{66FE8662-4586-4EE3-AD84-27C55398499B}" sibTransId="{90927606-538D-42DE-9B58-292DAC4A770F}"/>
    <dgm:cxn modelId="{0F6E2910-BB42-43B6-8C25-F85317753DDB}" type="presOf" srcId="{D8B0BE8A-4AFA-4212-AEB7-5C379C4601E5}" destId="{5DCFE1BF-0CB1-4EE2-A8DF-D5C03DE0BCBC}" srcOrd="0" destOrd="0" presId="urn:microsoft.com/office/officeart/2005/8/layout/vProcess5"/>
    <dgm:cxn modelId="{BD1DE0A5-C857-45C6-9EF4-7BA4F88BC5EE}" srcId="{12FD1537-C9D0-4B2B-A0FE-A6DC928FE6E9}" destId="{EE149F14-0A53-493A-9D4B-91D1F2B7C86D}" srcOrd="3" destOrd="0" parTransId="{C196786B-A176-4731-8020-81190F553DCF}" sibTransId="{D857D37A-D1FA-46CC-B138-65AA12169BB9}"/>
    <dgm:cxn modelId="{DCC1DD8B-3A5A-4CC2-A333-CB73C2E8CFEC}" type="presOf" srcId="{90927606-538D-42DE-9B58-292DAC4A770F}" destId="{4F33273F-161E-4658-92F3-8E3F113A5F96}" srcOrd="0" destOrd="0" presId="urn:microsoft.com/office/officeart/2005/8/layout/vProcess5"/>
    <dgm:cxn modelId="{F23DEB8C-ED02-455A-B02B-0B9EE1419126}" type="presParOf" srcId="{F584B834-1C8B-49E3-806D-EA6DEFB3C923}" destId="{66D152E9-12DA-41D7-A0F6-0998207148EA}" srcOrd="0" destOrd="0" presId="urn:microsoft.com/office/officeart/2005/8/layout/vProcess5"/>
    <dgm:cxn modelId="{7D2954F8-4367-4993-B2EE-79F696E685D5}" type="presParOf" srcId="{F584B834-1C8B-49E3-806D-EA6DEFB3C923}" destId="{F0886E12-C41A-496F-B55A-40C7034DF0EA}" srcOrd="1" destOrd="0" presId="urn:microsoft.com/office/officeart/2005/8/layout/vProcess5"/>
    <dgm:cxn modelId="{7C014770-5370-4201-8F6E-B6C1981822E1}" type="presParOf" srcId="{F584B834-1C8B-49E3-806D-EA6DEFB3C923}" destId="{DDA374EC-7729-4F19-885F-7331FEE08452}" srcOrd="2" destOrd="0" presId="urn:microsoft.com/office/officeart/2005/8/layout/vProcess5"/>
    <dgm:cxn modelId="{87A8E1B3-91F2-46E6-BFBA-6A378CF65AF9}" type="presParOf" srcId="{F584B834-1C8B-49E3-806D-EA6DEFB3C923}" destId="{5DCFE1BF-0CB1-4EE2-A8DF-D5C03DE0BCBC}" srcOrd="3" destOrd="0" presId="urn:microsoft.com/office/officeart/2005/8/layout/vProcess5"/>
    <dgm:cxn modelId="{4D309907-DAE0-435D-9FAB-1C21571ACF93}" type="presParOf" srcId="{F584B834-1C8B-49E3-806D-EA6DEFB3C923}" destId="{FC864A33-65F1-4761-95E7-36AC03DE0FDB}" srcOrd="4" destOrd="0" presId="urn:microsoft.com/office/officeart/2005/8/layout/vProcess5"/>
    <dgm:cxn modelId="{C06E2DB2-EB37-46E3-9040-0E2F0E9B348B}" type="presParOf" srcId="{F584B834-1C8B-49E3-806D-EA6DEFB3C923}" destId="{894C263D-DDF5-4E71-9475-F47FD4F3F916}" srcOrd="5" destOrd="0" presId="urn:microsoft.com/office/officeart/2005/8/layout/vProcess5"/>
    <dgm:cxn modelId="{4938C80F-E9CF-4B43-A394-8B366A24C57B}" type="presParOf" srcId="{F584B834-1C8B-49E3-806D-EA6DEFB3C923}" destId="{C7BA8BD0-720E-4D64-A020-545AA0ED10E8}" srcOrd="6" destOrd="0" presId="urn:microsoft.com/office/officeart/2005/8/layout/vProcess5"/>
    <dgm:cxn modelId="{BBBBEA1E-ED59-4449-A490-02A91756CDB9}" type="presParOf" srcId="{F584B834-1C8B-49E3-806D-EA6DEFB3C923}" destId="{0C89BCAE-F1FE-4FDF-A158-9EF53184DD01}" srcOrd="7" destOrd="0" presId="urn:microsoft.com/office/officeart/2005/8/layout/vProcess5"/>
    <dgm:cxn modelId="{18DBFC0E-1A19-4379-935A-8E506CF16EFB}" type="presParOf" srcId="{F584B834-1C8B-49E3-806D-EA6DEFB3C923}" destId="{4F33273F-161E-4658-92F3-8E3F113A5F96}" srcOrd="8" destOrd="0" presId="urn:microsoft.com/office/officeart/2005/8/layout/vProcess5"/>
    <dgm:cxn modelId="{1B2EFB0D-D216-4608-BE93-6958B427993E}" type="presParOf" srcId="{F584B834-1C8B-49E3-806D-EA6DEFB3C923}" destId="{8C6A70F9-AEEF-4BF6-BFF1-A3A40D6AE714}" srcOrd="9" destOrd="0" presId="urn:microsoft.com/office/officeart/2005/8/layout/vProcess5"/>
    <dgm:cxn modelId="{4093892B-E15F-4533-BD51-309CC900F250}" type="presParOf" srcId="{F584B834-1C8B-49E3-806D-EA6DEFB3C923}" destId="{A8A1400C-5785-4900-8E2C-D12895229B91}" srcOrd="10" destOrd="0" presId="urn:microsoft.com/office/officeart/2005/8/layout/vProcess5"/>
    <dgm:cxn modelId="{D78C8AC8-1DAC-4073-B14A-167B4037B598}" type="presParOf" srcId="{F584B834-1C8B-49E3-806D-EA6DEFB3C923}" destId="{392C47DA-B840-443A-A4CE-6354CC0E621F}" srcOrd="11" destOrd="0" presId="urn:microsoft.com/office/officeart/2005/8/layout/vProcess5"/>
    <dgm:cxn modelId="{0A35C21B-1622-4BD2-8B09-47A3C229AE14}" type="presParOf" srcId="{F584B834-1C8B-49E3-806D-EA6DEFB3C923}" destId="{0EE31025-F0B8-4B28-B85D-9DE8CE71BEEC}" srcOrd="12" destOrd="0" presId="urn:microsoft.com/office/officeart/2005/8/layout/vProcess5"/>
    <dgm:cxn modelId="{7C1C15DC-46A0-46DD-A370-238B626D67E3}" type="presParOf" srcId="{F584B834-1C8B-49E3-806D-EA6DEFB3C923}" destId="{666EB8F9-7BBC-4CDC-A6C2-981BFA89E667}" srcOrd="13" destOrd="0" presId="urn:microsoft.com/office/officeart/2005/8/layout/vProcess5"/>
    <dgm:cxn modelId="{9FC533C0-16C4-4521-802B-A2BF64ECB9D0}" type="presParOf" srcId="{F584B834-1C8B-49E3-806D-EA6DEFB3C923}" destId="{C1BBF465-E188-4665-99B4-9CE72BA0DB88}" srcOrd="14"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E98D307-BFAA-4D97-9DC9-EE6AB3EA965A}" type="doc">
      <dgm:prSet loTypeId="urn:microsoft.com/office/officeart/2008/layout/BendingPictureCaptionList" loCatId="picture" qsTypeId="urn:microsoft.com/office/officeart/2005/8/quickstyle/simple1" qsCatId="simple" csTypeId="urn:microsoft.com/office/officeart/2005/8/colors/accent1_2" csCatId="accent1" phldr="1"/>
      <dgm:spPr/>
    </dgm:pt>
    <dgm:pt modelId="{D8063049-7493-41D4-B1CC-A03AC1B1AFDC}">
      <dgm:prSet phldrT="[Tekst]"/>
      <dgm:spPr/>
      <dgm:t>
        <a:bodyPr/>
        <a:lstStyle/>
        <a:p>
          <a:r>
            <a:rPr lang="pl-PL" dirty="0"/>
            <a:t>16 pkt</a:t>
          </a:r>
          <a:br>
            <a:rPr lang="pl-PL" dirty="0"/>
          </a:br>
          <a:r>
            <a:rPr lang="pl-PL" dirty="0"/>
            <a:t>celujący</a:t>
          </a:r>
        </a:p>
      </dgm:t>
    </dgm:pt>
    <dgm:pt modelId="{E844E0A0-6934-4E22-8DB8-4AD9955F1EE3}" type="parTrans" cxnId="{CE007BEA-CF59-4AEA-AF84-72AE0C84D543}">
      <dgm:prSet/>
      <dgm:spPr/>
      <dgm:t>
        <a:bodyPr/>
        <a:lstStyle/>
        <a:p>
          <a:endParaRPr lang="pl-PL"/>
        </a:p>
      </dgm:t>
    </dgm:pt>
    <dgm:pt modelId="{FC0669D5-0C79-403E-9A37-22B82EF431F3}" type="sibTrans" cxnId="{CE007BEA-CF59-4AEA-AF84-72AE0C84D543}">
      <dgm:prSet/>
      <dgm:spPr/>
      <dgm:t>
        <a:bodyPr/>
        <a:lstStyle/>
        <a:p>
          <a:endParaRPr lang="pl-PL"/>
        </a:p>
      </dgm:t>
    </dgm:pt>
    <dgm:pt modelId="{EDC471C4-26D6-4ABB-A2F2-0A4B2A2468B3}">
      <dgm:prSet phldrT="[Tekst]"/>
      <dgm:spPr/>
      <dgm:t>
        <a:bodyPr/>
        <a:lstStyle/>
        <a:p>
          <a:r>
            <a:rPr lang="pl-PL" dirty="0"/>
            <a:t>15-13 pkt</a:t>
          </a:r>
          <a:br>
            <a:rPr lang="pl-PL" dirty="0"/>
          </a:br>
          <a:r>
            <a:rPr lang="pl-PL" dirty="0"/>
            <a:t>bardzo dobry</a:t>
          </a:r>
        </a:p>
      </dgm:t>
    </dgm:pt>
    <dgm:pt modelId="{C21428C6-67F0-481A-9674-A8449B505BA5}" type="parTrans" cxnId="{207194A5-D682-46B9-AF52-CE4AD2A92CC6}">
      <dgm:prSet/>
      <dgm:spPr/>
      <dgm:t>
        <a:bodyPr/>
        <a:lstStyle/>
        <a:p>
          <a:endParaRPr lang="pl-PL"/>
        </a:p>
      </dgm:t>
    </dgm:pt>
    <dgm:pt modelId="{F86B6B0B-3A18-4A98-AA8E-AD60E92A46FC}" type="sibTrans" cxnId="{207194A5-D682-46B9-AF52-CE4AD2A92CC6}">
      <dgm:prSet/>
      <dgm:spPr/>
      <dgm:t>
        <a:bodyPr/>
        <a:lstStyle/>
        <a:p>
          <a:endParaRPr lang="pl-PL"/>
        </a:p>
      </dgm:t>
    </dgm:pt>
    <dgm:pt modelId="{2272E22D-0414-47B6-B861-2A354CA76915}">
      <dgm:prSet phldrT="[Tekst]"/>
      <dgm:spPr/>
      <dgm:t>
        <a:bodyPr/>
        <a:lstStyle/>
        <a:p>
          <a:r>
            <a:rPr lang="pl-PL" dirty="0"/>
            <a:t>12-10 pkt</a:t>
          </a:r>
          <a:br>
            <a:rPr lang="pl-PL" dirty="0"/>
          </a:br>
          <a:r>
            <a:rPr lang="pl-PL" dirty="0"/>
            <a:t>dobry</a:t>
          </a:r>
        </a:p>
      </dgm:t>
    </dgm:pt>
    <dgm:pt modelId="{60A2EE8C-4525-4E19-A7C2-B2194FAE7747}" type="parTrans" cxnId="{F76C4D90-E539-4A3A-98CC-75ED44D55C07}">
      <dgm:prSet/>
      <dgm:spPr/>
      <dgm:t>
        <a:bodyPr/>
        <a:lstStyle/>
        <a:p>
          <a:endParaRPr lang="pl-PL"/>
        </a:p>
      </dgm:t>
    </dgm:pt>
    <dgm:pt modelId="{3FFEB8F4-F76F-4A14-9E8D-6329C03DB0FD}" type="sibTrans" cxnId="{F76C4D90-E539-4A3A-98CC-75ED44D55C07}">
      <dgm:prSet/>
      <dgm:spPr/>
      <dgm:t>
        <a:bodyPr/>
        <a:lstStyle/>
        <a:p>
          <a:endParaRPr lang="pl-PL"/>
        </a:p>
      </dgm:t>
    </dgm:pt>
    <dgm:pt modelId="{10F0BCA8-E511-4366-A71A-BC7B3C73FA8B}">
      <dgm:prSet phldrT="[Tekst]"/>
      <dgm:spPr/>
      <dgm:t>
        <a:bodyPr/>
        <a:lstStyle/>
        <a:p>
          <a:r>
            <a:rPr lang="pl-PL" dirty="0"/>
            <a:t>9-7 pkt</a:t>
          </a:r>
          <a:br>
            <a:rPr lang="pl-PL" dirty="0"/>
          </a:br>
          <a:r>
            <a:rPr lang="pl-PL" dirty="0"/>
            <a:t>dostateczny</a:t>
          </a:r>
        </a:p>
      </dgm:t>
    </dgm:pt>
    <dgm:pt modelId="{0C0D6BF3-19E5-4D05-8512-B201896E9BFA}" type="parTrans" cxnId="{A61D65A6-2413-4969-9945-642AACA94B18}">
      <dgm:prSet/>
      <dgm:spPr/>
      <dgm:t>
        <a:bodyPr/>
        <a:lstStyle/>
        <a:p>
          <a:endParaRPr lang="pl-PL"/>
        </a:p>
      </dgm:t>
    </dgm:pt>
    <dgm:pt modelId="{280894DA-21F6-4438-A26C-8425B6B388FB}" type="sibTrans" cxnId="{A61D65A6-2413-4969-9945-642AACA94B18}">
      <dgm:prSet/>
      <dgm:spPr/>
      <dgm:t>
        <a:bodyPr/>
        <a:lstStyle/>
        <a:p>
          <a:endParaRPr lang="pl-PL"/>
        </a:p>
      </dgm:t>
    </dgm:pt>
    <dgm:pt modelId="{F893FA8B-B776-4162-A91B-B82610C26CE4}">
      <dgm:prSet phldrT="[Tekst]"/>
      <dgm:spPr/>
      <dgm:t>
        <a:bodyPr/>
        <a:lstStyle/>
        <a:p>
          <a:r>
            <a:rPr lang="pl-PL" dirty="0"/>
            <a:t>6-5</a:t>
          </a:r>
          <a:br>
            <a:rPr lang="pl-PL" dirty="0"/>
          </a:br>
          <a:r>
            <a:rPr lang="pl-PL" dirty="0"/>
            <a:t>dopuszczający</a:t>
          </a:r>
        </a:p>
      </dgm:t>
    </dgm:pt>
    <dgm:pt modelId="{34B0437A-3CC7-4168-B0D6-2D396C807ABC}" type="parTrans" cxnId="{F8BCBCD2-0DE5-4B08-B53E-80EBC99F500B}">
      <dgm:prSet/>
      <dgm:spPr/>
      <dgm:t>
        <a:bodyPr/>
        <a:lstStyle/>
        <a:p>
          <a:endParaRPr lang="pl-PL"/>
        </a:p>
      </dgm:t>
    </dgm:pt>
    <dgm:pt modelId="{70460CDA-86E6-43F1-92F3-635305F86151}" type="sibTrans" cxnId="{F8BCBCD2-0DE5-4B08-B53E-80EBC99F500B}">
      <dgm:prSet/>
      <dgm:spPr/>
      <dgm:t>
        <a:bodyPr/>
        <a:lstStyle/>
        <a:p>
          <a:endParaRPr lang="pl-PL"/>
        </a:p>
      </dgm:t>
    </dgm:pt>
    <dgm:pt modelId="{35C7B276-D57D-4FF4-8F0C-B99055EA1493}">
      <dgm:prSet phldrT="[Tekst]"/>
      <dgm:spPr/>
      <dgm:t>
        <a:bodyPr/>
        <a:lstStyle/>
        <a:p>
          <a:r>
            <a:rPr lang="pl-PL" dirty="0"/>
            <a:t>&lt;5</a:t>
          </a:r>
          <a:br>
            <a:rPr lang="pl-PL" dirty="0"/>
          </a:br>
          <a:r>
            <a:rPr lang="pl-PL" dirty="0"/>
            <a:t>niedostateczny</a:t>
          </a:r>
        </a:p>
      </dgm:t>
    </dgm:pt>
    <dgm:pt modelId="{CF2AC14E-E4E2-4BED-9076-281CA7F4EEC5}" type="parTrans" cxnId="{E97D67C7-F208-4766-A435-AACF245017E7}">
      <dgm:prSet/>
      <dgm:spPr/>
      <dgm:t>
        <a:bodyPr/>
        <a:lstStyle/>
        <a:p>
          <a:endParaRPr lang="pl-PL"/>
        </a:p>
      </dgm:t>
    </dgm:pt>
    <dgm:pt modelId="{DA374BE0-E313-4613-9F6C-6C2209C0AFB8}" type="sibTrans" cxnId="{E97D67C7-F208-4766-A435-AACF245017E7}">
      <dgm:prSet/>
      <dgm:spPr/>
      <dgm:t>
        <a:bodyPr/>
        <a:lstStyle/>
        <a:p>
          <a:endParaRPr lang="pl-PL"/>
        </a:p>
      </dgm:t>
    </dgm:pt>
    <dgm:pt modelId="{41833121-6042-47E6-9874-DD0BC7D77A4B}" type="pres">
      <dgm:prSet presAssocID="{3E98D307-BFAA-4D97-9DC9-EE6AB3EA965A}" presName="Name0" presStyleCnt="0">
        <dgm:presLayoutVars>
          <dgm:dir/>
          <dgm:resizeHandles val="exact"/>
        </dgm:presLayoutVars>
      </dgm:prSet>
      <dgm:spPr/>
    </dgm:pt>
    <dgm:pt modelId="{FB5EC698-32D0-462E-9870-F51149376445}" type="pres">
      <dgm:prSet presAssocID="{D8063049-7493-41D4-B1CC-A03AC1B1AFDC}" presName="composite" presStyleCnt="0"/>
      <dgm:spPr/>
    </dgm:pt>
    <dgm:pt modelId="{F0846262-FA29-4016-B35A-2F5DD1F6361D}" type="pres">
      <dgm:prSet presAssocID="{D8063049-7493-41D4-B1CC-A03AC1B1AFDC}" presName="rect1" presStyleLbl="bgImgPlace1" presStyleIdx="0" presStyleCnt="6"/>
      <dgm:spPr>
        <a:blipFill>
          <a:blip xmlns:r="http://schemas.openxmlformats.org/officeDocument/2006/relationships" r:embed="rId1">
            <a:extLst>
              <a:ext uri="{96DAC541-7B7A-43D3-8B79-37D633B846F1}">
                <asvg:svgBlip xmlns:asvg="http://schemas.microsoft.com/office/drawing/2016/SVG/main" xmlns="" r:embed="rId2"/>
              </a:ext>
            </a:extLst>
          </a:blip>
          <a:srcRect/>
          <a:stretch>
            <a:fillRect l="-1000" r="-1000"/>
          </a:stretch>
        </a:blipFill>
      </dgm:spPr>
      <dgm:extLst>
        <a:ext uri="{E40237B7-FDA0-4F09-8148-C483321AD2D9}">
          <dgm14:cNvPr xmlns:dgm14="http://schemas.microsoft.com/office/drawing/2010/diagram" id="0" name="" descr="Znaczek 6 z wypełnieniem pełnym"/>
        </a:ext>
      </dgm:extLst>
    </dgm:pt>
    <dgm:pt modelId="{C59C2A79-B040-43FF-95C9-BC9616DBFEBF}" type="pres">
      <dgm:prSet presAssocID="{D8063049-7493-41D4-B1CC-A03AC1B1AFDC}" presName="wedgeRectCallout1" presStyleLbl="node1" presStyleIdx="0" presStyleCnt="6">
        <dgm:presLayoutVars>
          <dgm:bulletEnabled val="1"/>
        </dgm:presLayoutVars>
      </dgm:prSet>
      <dgm:spPr/>
      <dgm:t>
        <a:bodyPr/>
        <a:lstStyle/>
        <a:p>
          <a:endParaRPr lang="pl-PL"/>
        </a:p>
      </dgm:t>
    </dgm:pt>
    <dgm:pt modelId="{02D0C84D-4B0E-4468-9CD9-83F4E8644D25}" type="pres">
      <dgm:prSet presAssocID="{FC0669D5-0C79-403E-9A37-22B82EF431F3}" presName="sibTrans" presStyleCnt="0"/>
      <dgm:spPr/>
    </dgm:pt>
    <dgm:pt modelId="{D8F73251-F013-4E37-A91C-77655A19111B}" type="pres">
      <dgm:prSet presAssocID="{EDC471C4-26D6-4ABB-A2F2-0A4B2A2468B3}" presName="composite" presStyleCnt="0"/>
      <dgm:spPr/>
    </dgm:pt>
    <dgm:pt modelId="{18624CAC-B46E-46DA-A02D-2C317513C14D}" type="pres">
      <dgm:prSet presAssocID="{EDC471C4-26D6-4ABB-A2F2-0A4B2A2468B3}" presName="rect1" presStyleLbl="bgImgPlac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l="-1000" r="-1000"/>
          </a:stretch>
        </a:blipFill>
      </dgm:spPr>
      <dgm:extLst>
        <a:ext uri="{E40237B7-FDA0-4F09-8148-C483321AD2D9}">
          <dgm14:cNvPr xmlns:dgm14="http://schemas.microsoft.com/office/drawing/2010/diagram" id="0" name="" descr="Znaczek 5 z wypełnieniem pełnym"/>
        </a:ext>
      </dgm:extLst>
    </dgm:pt>
    <dgm:pt modelId="{2C83FBAE-D8A1-4C8D-A74C-E7ADBE892C06}" type="pres">
      <dgm:prSet presAssocID="{EDC471C4-26D6-4ABB-A2F2-0A4B2A2468B3}" presName="wedgeRectCallout1" presStyleLbl="node1" presStyleIdx="1" presStyleCnt="6">
        <dgm:presLayoutVars>
          <dgm:bulletEnabled val="1"/>
        </dgm:presLayoutVars>
      </dgm:prSet>
      <dgm:spPr/>
      <dgm:t>
        <a:bodyPr/>
        <a:lstStyle/>
        <a:p>
          <a:endParaRPr lang="pl-PL"/>
        </a:p>
      </dgm:t>
    </dgm:pt>
    <dgm:pt modelId="{78875E14-F61D-47BB-A653-53DC733D2C97}" type="pres">
      <dgm:prSet presAssocID="{F86B6B0B-3A18-4A98-AA8E-AD60E92A46FC}" presName="sibTrans" presStyleCnt="0"/>
      <dgm:spPr/>
    </dgm:pt>
    <dgm:pt modelId="{CF865358-F3CE-42E0-B102-19BAA69A7C5E}" type="pres">
      <dgm:prSet presAssocID="{2272E22D-0414-47B6-B861-2A354CA76915}" presName="composite" presStyleCnt="0"/>
      <dgm:spPr/>
    </dgm:pt>
    <dgm:pt modelId="{44369F88-0808-4990-9893-D9587E0A5422}" type="pres">
      <dgm:prSet presAssocID="{2272E22D-0414-47B6-B861-2A354CA76915}" presName="rect1" presStyleLbl="bgImgPlace1" presStyleIdx="2" presStyleCnt="6"/>
      <dgm:spPr>
        <a:blipFill>
          <a:blip xmlns:r="http://schemas.openxmlformats.org/officeDocument/2006/relationships" r:embed="rId5">
            <a:extLst>
              <a:ext uri="{96DAC541-7B7A-43D3-8B79-37D633B846F1}">
                <asvg:svgBlip xmlns:asvg="http://schemas.microsoft.com/office/drawing/2016/SVG/main" xmlns="" r:embed="rId6"/>
              </a:ext>
            </a:extLst>
          </a:blip>
          <a:srcRect/>
          <a:stretch>
            <a:fillRect l="-1000" r="-1000"/>
          </a:stretch>
        </a:blipFill>
      </dgm:spPr>
      <dgm:extLst>
        <a:ext uri="{E40237B7-FDA0-4F09-8148-C483321AD2D9}">
          <dgm14:cNvPr xmlns:dgm14="http://schemas.microsoft.com/office/drawing/2010/diagram" id="0" name="" descr="Znaczek 4 z wypełnieniem pełnym"/>
        </a:ext>
      </dgm:extLst>
    </dgm:pt>
    <dgm:pt modelId="{BEFAD51E-F9AD-40B7-BDD7-2EE98517D0A9}" type="pres">
      <dgm:prSet presAssocID="{2272E22D-0414-47B6-B861-2A354CA76915}" presName="wedgeRectCallout1" presStyleLbl="node1" presStyleIdx="2" presStyleCnt="6">
        <dgm:presLayoutVars>
          <dgm:bulletEnabled val="1"/>
        </dgm:presLayoutVars>
      </dgm:prSet>
      <dgm:spPr/>
      <dgm:t>
        <a:bodyPr/>
        <a:lstStyle/>
        <a:p>
          <a:endParaRPr lang="pl-PL"/>
        </a:p>
      </dgm:t>
    </dgm:pt>
    <dgm:pt modelId="{373ED150-3782-4675-A961-83CD9DBC1BAD}" type="pres">
      <dgm:prSet presAssocID="{3FFEB8F4-F76F-4A14-9E8D-6329C03DB0FD}" presName="sibTrans" presStyleCnt="0"/>
      <dgm:spPr/>
    </dgm:pt>
    <dgm:pt modelId="{D121812A-3F31-4736-A17C-BE6FA2A0E5E7}" type="pres">
      <dgm:prSet presAssocID="{10F0BCA8-E511-4366-A71A-BC7B3C73FA8B}" presName="composite" presStyleCnt="0"/>
      <dgm:spPr/>
    </dgm:pt>
    <dgm:pt modelId="{34F309E1-965F-4376-AB73-F21A189D712C}" type="pres">
      <dgm:prSet presAssocID="{10F0BCA8-E511-4366-A71A-BC7B3C73FA8B}" presName="rect1" presStyleLbl="bgImgPlace1" presStyleIdx="3" presStyleCnt="6"/>
      <dgm:spPr>
        <a:blipFill>
          <a:blip xmlns:r="http://schemas.openxmlformats.org/officeDocument/2006/relationships" r:embed="rId7">
            <a:extLst>
              <a:ext uri="{96DAC541-7B7A-43D3-8B79-37D633B846F1}">
                <asvg:svgBlip xmlns:asvg="http://schemas.microsoft.com/office/drawing/2016/SVG/main" xmlns="" r:embed="rId8"/>
              </a:ext>
            </a:extLst>
          </a:blip>
          <a:srcRect/>
          <a:stretch>
            <a:fillRect l="-1000" r="-1000"/>
          </a:stretch>
        </a:blipFill>
      </dgm:spPr>
      <dgm:extLst>
        <a:ext uri="{E40237B7-FDA0-4F09-8148-C483321AD2D9}">
          <dgm14:cNvPr xmlns:dgm14="http://schemas.microsoft.com/office/drawing/2010/diagram" id="0" name="" descr="Znaczek 3 z wypełnieniem pełnym"/>
        </a:ext>
      </dgm:extLst>
    </dgm:pt>
    <dgm:pt modelId="{7BB61093-5771-48FC-B832-1C274962A3AB}" type="pres">
      <dgm:prSet presAssocID="{10F0BCA8-E511-4366-A71A-BC7B3C73FA8B}" presName="wedgeRectCallout1" presStyleLbl="node1" presStyleIdx="3" presStyleCnt="6">
        <dgm:presLayoutVars>
          <dgm:bulletEnabled val="1"/>
        </dgm:presLayoutVars>
      </dgm:prSet>
      <dgm:spPr/>
      <dgm:t>
        <a:bodyPr/>
        <a:lstStyle/>
        <a:p>
          <a:endParaRPr lang="pl-PL"/>
        </a:p>
      </dgm:t>
    </dgm:pt>
    <dgm:pt modelId="{DC0EAFF0-EFFC-46CD-B53B-739411BC0BF8}" type="pres">
      <dgm:prSet presAssocID="{280894DA-21F6-4438-A26C-8425B6B388FB}" presName="sibTrans" presStyleCnt="0"/>
      <dgm:spPr/>
    </dgm:pt>
    <dgm:pt modelId="{4730A16D-2898-4AB8-8D12-C5BDB18A11ED}" type="pres">
      <dgm:prSet presAssocID="{F893FA8B-B776-4162-A91B-B82610C26CE4}" presName="composite" presStyleCnt="0"/>
      <dgm:spPr/>
    </dgm:pt>
    <dgm:pt modelId="{55FA454A-F03C-4969-BD2F-B6D4B0EF9D98}" type="pres">
      <dgm:prSet presAssocID="{F893FA8B-B776-4162-A91B-B82610C26CE4}" presName="rect1" presStyleLbl="bgImgPlace1" presStyleIdx="4" presStyleCnt="6"/>
      <dgm:spPr>
        <a:blipFill>
          <a:blip xmlns:r="http://schemas.openxmlformats.org/officeDocument/2006/relationships" r:embed="rId9">
            <a:extLst>
              <a:ext uri="{96DAC541-7B7A-43D3-8B79-37D633B846F1}">
                <asvg:svgBlip xmlns:asvg="http://schemas.microsoft.com/office/drawing/2016/SVG/main" xmlns="" r:embed="rId10"/>
              </a:ext>
            </a:extLst>
          </a:blip>
          <a:srcRect/>
          <a:stretch>
            <a:fillRect l="-1000" r="-1000"/>
          </a:stretch>
        </a:blipFill>
      </dgm:spPr>
      <dgm:extLst>
        <a:ext uri="{E40237B7-FDA0-4F09-8148-C483321AD2D9}">
          <dgm14:cNvPr xmlns:dgm14="http://schemas.microsoft.com/office/drawing/2010/diagram" id="0" name="" descr="Znaczek z wypełnieniem pełnym"/>
        </a:ext>
      </dgm:extLst>
    </dgm:pt>
    <dgm:pt modelId="{F7CB7784-B7CB-49E4-BA36-CB723D389C60}" type="pres">
      <dgm:prSet presAssocID="{F893FA8B-B776-4162-A91B-B82610C26CE4}" presName="wedgeRectCallout1" presStyleLbl="node1" presStyleIdx="4" presStyleCnt="6">
        <dgm:presLayoutVars>
          <dgm:bulletEnabled val="1"/>
        </dgm:presLayoutVars>
      </dgm:prSet>
      <dgm:spPr/>
      <dgm:t>
        <a:bodyPr/>
        <a:lstStyle/>
        <a:p>
          <a:endParaRPr lang="pl-PL"/>
        </a:p>
      </dgm:t>
    </dgm:pt>
    <dgm:pt modelId="{8CD3494D-9529-4BBC-BF38-62ECEB8C64B5}" type="pres">
      <dgm:prSet presAssocID="{70460CDA-86E6-43F1-92F3-635305F86151}" presName="sibTrans" presStyleCnt="0"/>
      <dgm:spPr/>
    </dgm:pt>
    <dgm:pt modelId="{3BB59F7E-9851-4A24-B6F5-223AD9B10267}" type="pres">
      <dgm:prSet presAssocID="{35C7B276-D57D-4FF4-8F0C-B99055EA1493}" presName="composite" presStyleCnt="0"/>
      <dgm:spPr/>
    </dgm:pt>
    <dgm:pt modelId="{FA4AA32C-53CF-43F4-A671-09CF347224D3}" type="pres">
      <dgm:prSet presAssocID="{35C7B276-D57D-4FF4-8F0C-B99055EA1493}" presName="rect1" presStyleLbl="bgImgPlace1" presStyleIdx="5" presStyleCnt="6"/>
      <dgm:spPr>
        <a:blipFill>
          <a:blip xmlns:r="http://schemas.openxmlformats.org/officeDocument/2006/relationships" r:embed="rId11">
            <a:extLst>
              <a:ext uri="{96DAC541-7B7A-43D3-8B79-37D633B846F1}">
                <asvg:svgBlip xmlns:asvg="http://schemas.microsoft.com/office/drawing/2016/SVG/main" xmlns="" r:embed="rId12"/>
              </a:ext>
            </a:extLst>
          </a:blip>
          <a:srcRect/>
          <a:stretch>
            <a:fillRect l="-1000" r="-1000"/>
          </a:stretch>
        </a:blipFill>
      </dgm:spPr>
      <dgm:extLst>
        <a:ext uri="{E40237B7-FDA0-4F09-8148-C483321AD2D9}">
          <dgm14:cNvPr xmlns:dgm14="http://schemas.microsoft.com/office/drawing/2010/diagram" id="0" name="" descr="Znaczek 1 z wypełnieniem pełnym"/>
        </a:ext>
      </dgm:extLst>
    </dgm:pt>
    <dgm:pt modelId="{FF763592-9117-4133-BAAA-5300E1FD9584}" type="pres">
      <dgm:prSet presAssocID="{35C7B276-D57D-4FF4-8F0C-B99055EA1493}" presName="wedgeRectCallout1" presStyleLbl="node1" presStyleIdx="5" presStyleCnt="6">
        <dgm:presLayoutVars>
          <dgm:bulletEnabled val="1"/>
        </dgm:presLayoutVars>
      </dgm:prSet>
      <dgm:spPr/>
      <dgm:t>
        <a:bodyPr/>
        <a:lstStyle/>
        <a:p>
          <a:endParaRPr lang="pl-PL"/>
        </a:p>
      </dgm:t>
    </dgm:pt>
  </dgm:ptLst>
  <dgm:cxnLst>
    <dgm:cxn modelId="{1A8126F5-A386-4B1B-A261-73009E9A188E}" type="presOf" srcId="{10F0BCA8-E511-4366-A71A-BC7B3C73FA8B}" destId="{7BB61093-5771-48FC-B832-1C274962A3AB}" srcOrd="0" destOrd="0" presId="urn:microsoft.com/office/officeart/2008/layout/BendingPictureCaptionList"/>
    <dgm:cxn modelId="{E97D67C7-F208-4766-A435-AACF245017E7}" srcId="{3E98D307-BFAA-4D97-9DC9-EE6AB3EA965A}" destId="{35C7B276-D57D-4FF4-8F0C-B99055EA1493}" srcOrd="5" destOrd="0" parTransId="{CF2AC14E-E4E2-4BED-9076-281CA7F4EEC5}" sibTransId="{DA374BE0-E313-4613-9F6C-6C2209C0AFB8}"/>
    <dgm:cxn modelId="{4440BF23-8421-4C14-828C-41A0524AB3DB}" type="presOf" srcId="{2272E22D-0414-47B6-B861-2A354CA76915}" destId="{BEFAD51E-F9AD-40B7-BDD7-2EE98517D0A9}" srcOrd="0" destOrd="0" presId="urn:microsoft.com/office/officeart/2008/layout/BendingPictureCaptionList"/>
    <dgm:cxn modelId="{CE007BEA-CF59-4AEA-AF84-72AE0C84D543}" srcId="{3E98D307-BFAA-4D97-9DC9-EE6AB3EA965A}" destId="{D8063049-7493-41D4-B1CC-A03AC1B1AFDC}" srcOrd="0" destOrd="0" parTransId="{E844E0A0-6934-4E22-8DB8-4AD9955F1EE3}" sibTransId="{FC0669D5-0C79-403E-9A37-22B82EF431F3}"/>
    <dgm:cxn modelId="{F8BCBCD2-0DE5-4B08-B53E-80EBC99F500B}" srcId="{3E98D307-BFAA-4D97-9DC9-EE6AB3EA965A}" destId="{F893FA8B-B776-4162-A91B-B82610C26CE4}" srcOrd="4" destOrd="0" parTransId="{34B0437A-3CC7-4168-B0D6-2D396C807ABC}" sibTransId="{70460CDA-86E6-43F1-92F3-635305F86151}"/>
    <dgm:cxn modelId="{207194A5-D682-46B9-AF52-CE4AD2A92CC6}" srcId="{3E98D307-BFAA-4D97-9DC9-EE6AB3EA965A}" destId="{EDC471C4-26D6-4ABB-A2F2-0A4B2A2468B3}" srcOrd="1" destOrd="0" parTransId="{C21428C6-67F0-481A-9674-A8449B505BA5}" sibTransId="{F86B6B0B-3A18-4A98-AA8E-AD60E92A46FC}"/>
    <dgm:cxn modelId="{2D936049-93CA-4CCD-8880-CDEB46012B65}" type="presOf" srcId="{D8063049-7493-41D4-B1CC-A03AC1B1AFDC}" destId="{C59C2A79-B040-43FF-95C9-BC9616DBFEBF}" srcOrd="0" destOrd="0" presId="urn:microsoft.com/office/officeart/2008/layout/BendingPictureCaptionList"/>
    <dgm:cxn modelId="{B5F3BFF1-E2A5-4985-8D45-B863933D68DB}" type="presOf" srcId="{EDC471C4-26D6-4ABB-A2F2-0A4B2A2468B3}" destId="{2C83FBAE-D8A1-4C8D-A74C-E7ADBE892C06}" srcOrd="0" destOrd="0" presId="urn:microsoft.com/office/officeart/2008/layout/BendingPictureCaptionList"/>
    <dgm:cxn modelId="{C3DE311A-A448-47EC-994B-19DFC6FFE8D7}" type="presOf" srcId="{3E98D307-BFAA-4D97-9DC9-EE6AB3EA965A}" destId="{41833121-6042-47E6-9874-DD0BC7D77A4B}" srcOrd="0" destOrd="0" presId="urn:microsoft.com/office/officeart/2008/layout/BendingPictureCaptionList"/>
    <dgm:cxn modelId="{C9F41DCF-07C3-4B48-9253-EA269808B3EB}" type="presOf" srcId="{35C7B276-D57D-4FF4-8F0C-B99055EA1493}" destId="{FF763592-9117-4133-BAAA-5300E1FD9584}" srcOrd="0" destOrd="0" presId="urn:microsoft.com/office/officeart/2008/layout/BendingPictureCaptionList"/>
    <dgm:cxn modelId="{1A05657B-C9AC-429D-B1C9-CADFB5D80C7B}" type="presOf" srcId="{F893FA8B-B776-4162-A91B-B82610C26CE4}" destId="{F7CB7784-B7CB-49E4-BA36-CB723D389C60}" srcOrd="0" destOrd="0" presId="urn:microsoft.com/office/officeart/2008/layout/BendingPictureCaptionList"/>
    <dgm:cxn modelId="{F76C4D90-E539-4A3A-98CC-75ED44D55C07}" srcId="{3E98D307-BFAA-4D97-9DC9-EE6AB3EA965A}" destId="{2272E22D-0414-47B6-B861-2A354CA76915}" srcOrd="2" destOrd="0" parTransId="{60A2EE8C-4525-4E19-A7C2-B2194FAE7747}" sibTransId="{3FFEB8F4-F76F-4A14-9E8D-6329C03DB0FD}"/>
    <dgm:cxn modelId="{A61D65A6-2413-4969-9945-642AACA94B18}" srcId="{3E98D307-BFAA-4D97-9DC9-EE6AB3EA965A}" destId="{10F0BCA8-E511-4366-A71A-BC7B3C73FA8B}" srcOrd="3" destOrd="0" parTransId="{0C0D6BF3-19E5-4D05-8512-B201896E9BFA}" sibTransId="{280894DA-21F6-4438-A26C-8425B6B388FB}"/>
    <dgm:cxn modelId="{A64E02D9-C89B-4FBF-B9A2-4FDE6EE60FFB}" type="presParOf" srcId="{41833121-6042-47E6-9874-DD0BC7D77A4B}" destId="{FB5EC698-32D0-462E-9870-F51149376445}" srcOrd="0" destOrd="0" presId="urn:microsoft.com/office/officeart/2008/layout/BendingPictureCaptionList"/>
    <dgm:cxn modelId="{F9036535-822C-400F-B4D4-E198BA1426A1}" type="presParOf" srcId="{FB5EC698-32D0-462E-9870-F51149376445}" destId="{F0846262-FA29-4016-B35A-2F5DD1F6361D}" srcOrd="0" destOrd="0" presId="urn:microsoft.com/office/officeart/2008/layout/BendingPictureCaptionList"/>
    <dgm:cxn modelId="{8F5D4670-51DD-4C36-B712-0EB443185337}" type="presParOf" srcId="{FB5EC698-32D0-462E-9870-F51149376445}" destId="{C59C2A79-B040-43FF-95C9-BC9616DBFEBF}" srcOrd="1" destOrd="0" presId="urn:microsoft.com/office/officeart/2008/layout/BendingPictureCaptionList"/>
    <dgm:cxn modelId="{C6D0B506-F3BE-4081-B5DA-6E0324E8A7DA}" type="presParOf" srcId="{41833121-6042-47E6-9874-DD0BC7D77A4B}" destId="{02D0C84D-4B0E-4468-9CD9-83F4E8644D25}" srcOrd="1" destOrd="0" presId="urn:microsoft.com/office/officeart/2008/layout/BendingPictureCaptionList"/>
    <dgm:cxn modelId="{937E1F9B-D950-4B32-9846-3E732D544521}" type="presParOf" srcId="{41833121-6042-47E6-9874-DD0BC7D77A4B}" destId="{D8F73251-F013-4E37-A91C-77655A19111B}" srcOrd="2" destOrd="0" presId="urn:microsoft.com/office/officeart/2008/layout/BendingPictureCaptionList"/>
    <dgm:cxn modelId="{31125B00-C79B-45E4-ADE6-5DDE0A95D365}" type="presParOf" srcId="{D8F73251-F013-4E37-A91C-77655A19111B}" destId="{18624CAC-B46E-46DA-A02D-2C317513C14D}" srcOrd="0" destOrd="0" presId="urn:microsoft.com/office/officeart/2008/layout/BendingPictureCaptionList"/>
    <dgm:cxn modelId="{82639D46-A2F9-496B-8E2D-C124030008BA}" type="presParOf" srcId="{D8F73251-F013-4E37-A91C-77655A19111B}" destId="{2C83FBAE-D8A1-4C8D-A74C-E7ADBE892C06}" srcOrd="1" destOrd="0" presId="urn:microsoft.com/office/officeart/2008/layout/BendingPictureCaptionList"/>
    <dgm:cxn modelId="{E8C00AC6-E8A3-464B-931D-963BA45CBE14}" type="presParOf" srcId="{41833121-6042-47E6-9874-DD0BC7D77A4B}" destId="{78875E14-F61D-47BB-A653-53DC733D2C97}" srcOrd="3" destOrd="0" presId="urn:microsoft.com/office/officeart/2008/layout/BendingPictureCaptionList"/>
    <dgm:cxn modelId="{0A311172-9190-4285-B2D1-20EC16CC0086}" type="presParOf" srcId="{41833121-6042-47E6-9874-DD0BC7D77A4B}" destId="{CF865358-F3CE-42E0-B102-19BAA69A7C5E}" srcOrd="4" destOrd="0" presId="urn:microsoft.com/office/officeart/2008/layout/BendingPictureCaptionList"/>
    <dgm:cxn modelId="{208C9892-4405-4795-850F-890D1543A1AB}" type="presParOf" srcId="{CF865358-F3CE-42E0-B102-19BAA69A7C5E}" destId="{44369F88-0808-4990-9893-D9587E0A5422}" srcOrd="0" destOrd="0" presId="urn:microsoft.com/office/officeart/2008/layout/BendingPictureCaptionList"/>
    <dgm:cxn modelId="{EFE1C52D-9BB5-4457-88A3-4B3DB8ED2925}" type="presParOf" srcId="{CF865358-F3CE-42E0-B102-19BAA69A7C5E}" destId="{BEFAD51E-F9AD-40B7-BDD7-2EE98517D0A9}" srcOrd="1" destOrd="0" presId="urn:microsoft.com/office/officeart/2008/layout/BendingPictureCaptionList"/>
    <dgm:cxn modelId="{E530F369-98AD-447C-B65B-50D0832AC5B6}" type="presParOf" srcId="{41833121-6042-47E6-9874-DD0BC7D77A4B}" destId="{373ED150-3782-4675-A961-83CD9DBC1BAD}" srcOrd="5" destOrd="0" presId="urn:microsoft.com/office/officeart/2008/layout/BendingPictureCaptionList"/>
    <dgm:cxn modelId="{1C66271E-6CCF-47AD-A470-5F26D515994D}" type="presParOf" srcId="{41833121-6042-47E6-9874-DD0BC7D77A4B}" destId="{D121812A-3F31-4736-A17C-BE6FA2A0E5E7}" srcOrd="6" destOrd="0" presId="urn:microsoft.com/office/officeart/2008/layout/BendingPictureCaptionList"/>
    <dgm:cxn modelId="{BFC3D6D9-EE17-4DD5-850A-F28F86D34510}" type="presParOf" srcId="{D121812A-3F31-4736-A17C-BE6FA2A0E5E7}" destId="{34F309E1-965F-4376-AB73-F21A189D712C}" srcOrd="0" destOrd="0" presId="urn:microsoft.com/office/officeart/2008/layout/BendingPictureCaptionList"/>
    <dgm:cxn modelId="{C58EBCC9-4E8C-4619-931D-6B4A8C48E830}" type="presParOf" srcId="{D121812A-3F31-4736-A17C-BE6FA2A0E5E7}" destId="{7BB61093-5771-48FC-B832-1C274962A3AB}" srcOrd="1" destOrd="0" presId="urn:microsoft.com/office/officeart/2008/layout/BendingPictureCaptionList"/>
    <dgm:cxn modelId="{7D144085-A415-4550-8B66-91AE91735B76}" type="presParOf" srcId="{41833121-6042-47E6-9874-DD0BC7D77A4B}" destId="{DC0EAFF0-EFFC-46CD-B53B-739411BC0BF8}" srcOrd="7" destOrd="0" presId="urn:microsoft.com/office/officeart/2008/layout/BendingPictureCaptionList"/>
    <dgm:cxn modelId="{0EA391DF-5529-466E-A5E3-CBE8F2833B14}" type="presParOf" srcId="{41833121-6042-47E6-9874-DD0BC7D77A4B}" destId="{4730A16D-2898-4AB8-8D12-C5BDB18A11ED}" srcOrd="8" destOrd="0" presId="urn:microsoft.com/office/officeart/2008/layout/BendingPictureCaptionList"/>
    <dgm:cxn modelId="{6313ED5D-34E4-434C-98F2-A057DB60E561}" type="presParOf" srcId="{4730A16D-2898-4AB8-8D12-C5BDB18A11ED}" destId="{55FA454A-F03C-4969-BD2F-B6D4B0EF9D98}" srcOrd="0" destOrd="0" presId="urn:microsoft.com/office/officeart/2008/layout/BendingPictureCaptionList"/>
    <dgm:cxn modelId="{F2B4FE90-C94A-418C-8157-45D99DB613AA}" type="presParOf" srcId="{4730A16D-2898-4AB8-8D12-C5BDB18A11ED}" destId="{F7CB7784-B7CB-49E4-BA36-CB723D389C60}" srcOrd="1" destOrd="0" presId="urn:microsoft.com/office/officeart/2008/layout/BendingPictureCaptionList"/>
    <dgm:cxn modelId="{1C2D775A-4226-4173-9E03-041E90319E96}" type="presParOf" srcId="{41833121-6042-47E6-9874-DD0BC7D77A4B}" destId="{8CD3494D-9529-4BBC-BF38-62ECEB8C64B5}" srcOrd="9" destOrd="0" presId="urn:microsoft.com/office/officeart/2008/layout/BendingPictureCaptionList"/>
    <dgm:cxn modelId="{4A633B3E-44A2-49CE-B312-D6DD3732ECE6}" type="presParOf" srcId="{41833121-6042-47E6-9874-DD0BC7D77A4B}" destId="{3BB59F7E-9851-4A24-B6F5-223AD9B10267}" srcOrd="10" destOrd="0" presId="urn:microsoft.com/office/officeart/2008/layout/BendingPictureCaptionList"/>
    <dgm:cxn modelId="{7C07511E-9393-46D1-BE80-8F1ED0866B47}" type="presParOf" srcId="{3BB59F7E-9851-4A24-B6F5-223AD9B10267}" destId="{FA4AA32C-53CF-43F4-A671-09CF347224D3}" srcOrd="0" destOrd="0" presId="urn:microsoft.com/office/officeart/2008/layout/BendingPictureCaptionList"/>
    <dgm:cxn modelId="{D134577A-4BA9-493F-AD1A-05D8D4383E75}" type="presParOf" srcId="{3BB59F7E-9851-4A24-B6F5-223AD9B10267}" destId="{FF763592-9117-4133-BAAA-5300E1FD9584}" srcOrd="1" destOrd="0" presId="urn:microsoft.com/office/officeart/2008/layout/BendingPictureCa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xml><?xml version="1.0" encoding="utf-8"?>
<dgm:layoutDef xmlns:dgm="http://schemas.openxmlformats.org/drawingml/2006/diagram" xmlns:a="http://schemas.openxmlformats.org/drawingml/2006/main" uniqueId="urn:microsoft.com/office/officeart/2008/layout/BendingPictureCaptionList">
  <dgm:title val=""/>
  <dgm:desc val=""/>
  <dgm:catLst>
    <dgm:cat type="picture" pri="9000"/>
    <dgm:cat type="pictureconvert" pri="9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w" fact="1.11"/>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
        </dgm:alg>
        <dgm:shape xmlns:r="http://schemas.openxmlformats.org/officeDocument/2006/relationships" r:blip="">
          <dgm:adjLst/>
        </dgm:shape>
        <dgm:choose name="Name4">
          <dgm:if name="Name5" func="var" arg="dir" op="equ" val="norm">
            <dgm:constrLst>
              <dgm:constr type="l" for="ch" forName="rect1" refType="w" fact="0"/>
              <dgm:constr type="t" for="ch" forName="rect1" refType="h" fact="0"/>
              <dgm:constr type="w" for="ch" forName="rect1" refType="w"/>
              <dgm:constr type="h" for="ch" forName="rect1" refType="h" fact="0.8"/>
              <dgm:constr type="l" for="ch" forName="wedgeRectCallout1" refType="w" fact="0.09"/>
              <dgm:constr type="t" for="ch" forName="wedgeRectCallout1" refType="h" fact="0.72"/>
              <dgm:constr type="w" for="ch" forName="wedgeRectCallout1" refType="w" fact="0.89"/>
              <dgm:constr type="h" for="ch" forName="wedgeRectCallout1" refType="h" fact="0.28"/>
            </dgm:constrLst>
          </dgm:if>
          <dgm:else name="Name6">
            <dgm:constrLst>
              <dgm:constr type="l" for="ch" forName="rect1" refType="w" fact="0"/>
              <dgm:constr type="t" for="ch" forName="rect1" refType="h" fact="0"/>
              <dgm:constr type="w" for="ch" forName="rect1" refType="w"/>
              <dgm:constr type="h" for="ch" forName="rect1" refType="h" fact="0.8"/>
              <dgm:constr type="l" for="ch" forName="wedgeRectCallout1" refType="w" fact="0.02"/>
              <dgm:constr type="t" for="ch" forName="wedgeRectCallout1" refType="h" fact="0.72"/>
              <dgm:constr type="w" for="ch" forName="wedgeRectCallout1" refType="w" fact="0.89"/>
              <dgm:constr type="h" for="ch" forName="wedgeRectCallout1" refType="h" fact="0.28"/>
            </dgm:constrLst>
          </dgm:else>
        </dgm:choose>
        <dgm:layoutNode name="rect1" styleLbl="bgImgPlace1">
          <dgm:alg type="sp"/>
          <dgm:shape xmlns:r="http://schemas.openxmlformats.org/officeDocument/2006/relationships" type="rect" r:blip="" blipPhldr="1">
            <dgm:adjLst/>
          </dgm:shape>
          <dgm:presOf/>
        </dgm:layoutNode>
        <dgm:layoutNode name="wedgeRectCallout1" styleLbl="node1">
          <dgm:varLst>
            <dgm:bulletEnabled val="1"/>
          </dgm:varLst>
          <dgm:alg type="tx"/>
          <dgm:choose name="Name7">
            <dgm:if name="Name8" func="var" arg="dir" op="equ" val="norm">
              <dgm:shape xmlns:r="http://schemas.openxmlformats.org/officeDocument/2006/relationships" type="wedgeRectCallout" r:blip="">
                <dgm:adjLst>
                  <dgm:adj idx="1" val="0.2025"/>
                  <dgm:adj idx="2" val="-0.607"/>
                </dgm:adjLst>
              </dgm:shape>
            </dgm:if>
            <dgm:else name="Name9">
              <dgm:shape xmlns:r="http://schemas.openxmlformats.org/officeDocument/2006/relationships" type="wedgeRectCallout" r:blip="">
                <dgm:adjLst>
                  <dgm:adj idx="1" val="-0.2025"/>
                  <dgm:adj idx="2" val="-0.607"/>
                </dgm:adjLst>
              </dgm:shape>
            </dgm:else>
          </dgm:choos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ajd tytułowy">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2F5E9A2B-1BD1-45B6-881C-C7BBC6C15470}"/>
              </a:ext>
            </a:extLst>
          </p:cNvPr>
          <p:cNvSpPr>
            <a:spLocks noGrp="1"/>
          </p:cNvSpPr>
          <p:nvPr>
            <p:ph type="ctrTitle"/>
          </p:nvPr>
        </p:nvSpPr>
        <p:spPr>
          <a:xfrm>
            <a:off x="1524000" y="1122363"/>
            <a:ext cx="9144000" cy="2387600"/>
          </a:xfrm>
        </p:spPr>
        <p:txBody>
          <a:bodyPr anchor="b"/>
          <a:lstStyle>
            <a:lvl1pPr algn="ctr">
              <a:defRPr sz="6000"/>
            </a:lvl1pPr>
          </a:lstStyle>
          <a:p>
            <a:r>
              <a:rPr lang="pl-PL"/>
              <a:t>Kliknij, aby edytować styl</a:t>
            </a:r>
          </a:p>
        </p:txBody>
      </p:sp>
      <p:sp>
        <p:nvSpPr>
          <p:cNvPr id="3" name="Podtytuł 2">
            <a:extLst>
              <a:ext uri="{FF2B5EF4-FFF2-40B4-BE49-F238E27FC236}">
                <a16:creationId xmlns:a16="http://schemas.microsoft.com/office/drawing/2014/main" xmlns="" id="{030242DA-C5EC-41BC-9CC4-81927956201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l-PL"/>
              <a:t>Kliknij, aby edytować styl wzorca podtytułu</a:t>
            </a:r>
          </a:p>
        </p:txBody>
      </p:sp>
      <p:sp>
        <p:nvSpPr>
          <p:cNvPr id="4" name="Symbol zastępczy daty 3">
            <a:extLst>
              <a:ext uri="{FF2B5EF4-FFF2-40B4-BE49-F238E27FC236}">
                <a16:creationId xmlns:a16="http://schemas.microsoft.com/office/drawing/2014/main" xmlns="" id="{5975A080-BF59-40AB-A205-8EF1355DCCC2}"/>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5" name="Symbol zastępczy stopki 4">
            <a:extLst>
              <a:ext uri="{FF2B5EF4-FFF2-40B4-BE49-F238E27FC236}">
                <a16:creationId xmlns:a16="http://schemas.microsoft.com/office/drawing/2014/main" xmlns="" id="{5A04D84B-C2DB-4E7F-924A-2E24F870CA7B}"/>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xmlns="" id="{77E6E429-1BBA-4F6B-8038-D1BA619DEFB7}"/>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40057706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ytuł i tekst pionowy">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CF30DD46-FE6A-419C-9793-83C0617B15F8}"/>
              </a:ext>
            </a:extLst>
          </p:cNvPr>
          <p:cNvSpPr>
            <a:spLocks noGrp="1"/>
          </p:cNvSpPr>
          <p:nvPr>
            <p:ph type="title"/>
          </p:nvPr>
        </p:nvSpPr>
        <p:spPr/>
        <p:txBody>
          <a:bodyPr/>
          <a:lstStyle/>
          <a:p>
            <a:r>
              <a:rPr lang="pl-PL"/>
              <a:t>Kliknij, aby edytować styl</a:t>
            </a:r>
          </a:p>
        </p:txBody>
      </p:sp>
      <p:sp>
        <p:nvSpPr>
          <p:cNvPr id="3" name="Symbol zastępczy tytułu pionowego 2">
            <a:extLst>
              <a:ext uri="{FF2B5EF4-FFF2-40B4-BE49-F238E27FC236}">
                <a16:creationId xmlns:a16="http://schemas.microsoft.com/office/drawing/2014/main" xmlns="" id="{3A4D26AE-CBBA-4629-A1B5-B2AFBE51E26A}"/>
              </a:ext>
            </a:extLst>
          </p:cNvPr>
          <p:cNvSpPr>
            <a:spLocks noGrp="1"/>
          </p:cNvSpPr>
          <p:nvPr>
            <p:ph type="body" orient="vert" idx="1"/>
          </p:nvPr>
        </p:nvSpPr>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xmlns="" id="{2C80CC31-96F2-4B60-AAFB-7E1F1BB3354E}"/>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5" name="Symbol zastępczy stopki 4">
            <a:extLst>
              <a:ext uri="{FF2B5EF4-FFF2-40B4-BE49-F238E27FC236}">
                <a16:creationId xmlns:a16="http://schemas.microsoft.com/office/drawing/2014/main" xmlns="" id="{763ED64B-34B1-4240-BA2B-FCF401C2844C}"/>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xmlns="" id="{DC710A77-FA52-4F07-B4EA-30F2B4D204D0}"/>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15538534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ytuł pionowy i tekst">
    <p:spTree>
      <p:nvGrpSpPr>
        <p:cNvPr id="1" name=""/>
        <p:cNvGrpSpPr/>
        <p:nvPr/>
      </p:nvGrpSpPr>
      <p:grpSpPr>
        <a:xfrm>
          <a:off x="0" y="0"/>
          <a:ext cx="0" cy="0"/>
          <a:chOff x="0" y="0"/>
          <a:chExt cx="0" cy="0"/>
        </a:xfrm>
      </p:grpSpPr>
      <p:sp>
        <p:nvSpPr>
          <p:cNvPr id="2" name="Tytuł pionowy 1">
            <a:extLst>
              <a:ext uri="{FF2B5EF4-FFF2-40B4-BE49-F238E27FC236}">
                <a16:creationId xmlns:a16="http://schemas.microsoft.com/office/drawing/2014/main" xmlns="" id="{29ED9B14-DD07-4CFB-AAD0-85928D7B1AEB}"/>
              </a:ext>
            </a:extLst>
          </p:cNvPr>
          <p:cNvSpPr>
            <a:spLocks noGrp="1"/>
          </p:cNvSpPr>
          <p:nvPr>
            <p:ph type="title" orient="vert"/>
          </p:nvPr>
        </p:nvSpPr>
        <p:spPr>
          <a:xfrm>
            <a:off x="8724900" y="365125"/>
            <a:ext cx="2628900" cy="5811838"/>
          </a:xfrm>
        </p:spPr>
        <p:txBody>
          <a:bodyPr vert="eaVert"/>
          <a:lstStyle/>
          <a:p>
            <a:r>
              <a:rPr lang="pl-PL"/>
              <a:t>Kliknij, aby edytować styl</a:t>
            </a:r>
          </a:p>
        </p:txBody>
      </p:sp>
      <p:sp>
        <p:nvSpPr>
          <p:cNvPr id="3" name="Symbol zastępczy tytułu pionowego 2">
            <a:extLst>
              <a:ext uri="{FF2B5EF4-FFF2-40B4-BE49-F238E27FC236}">
                <a16:creationId xmlns:a16="http://schemas.microsoft.com/office/drawing/2014/main" xmlns="" id="{7EA0A4A6-F54E-4076-9D57-5BDE529E8208}"/>
              </a:ext>
            </a:extLst>
          </p:cNvPr>
          <p:cNvSpPr>
            <a:spLocks noGrp="1"/>
          </p:cNvSpPr>
          <p:nvPr>
            <p:ph type="body" orient="vert" idx="1"/>
          </p:nvPr>
        </p:nvSpPr>
        <p:spPr>
          <a:xfrm>
            <a:off x="838200" y="365125"/>
            <a:ext cx="7734300" cy="5811838"/>
          </a:xfrm>
        </p:spPr>
        <p:txBody>
          <a:bodyPr vert="eaVert"/>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xmlns="" id="{4F87DD7E-3554-4E0C-A14F-986A8593B922}"/>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5" name="Symbol zastępczy stopki 4">
            <a:extLst>
              <a:ext uri="{FF2B5EF4-FFF2-40B4-BE49-F238E27FC236}">
                <a16:creationId xmlns:a16="http://schemas.microsoft.com/office/drawing/2014/main" xmlns="" id="{9ACC7D31-3165-470D-B46F-4B610917645F}"/>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xmlns="" id="{B75EB135-37EA-4716-AD1B-6F0602D11EDC}"/>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35088028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ytuł i zawartość">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110AB2FB-2005-4367-8E5C-B139A2CB5270}"/>
              </a:ext>
            </a:extLst>
          </p:cNvPr>
          <p:cNvSpPr>
            <a:spLocks noGrp="1"/>
          </p:cNvSpPr>
          <p:nvPr>
            <p:ph type="title"/>
          </p:nvPr>
        </p:nvSpPr>
        <p:spPr/>
        <p:txBody>
          <a:bodyPr/>
          <a:lstStyle/>
          <a:p>
            <a:r>
              <a:rPr lang="pl-PL"/>
              <a:t>Kliknij, aby edytować styl</a:t>
            </a:r>
          </a:p>
        </p:txBody>
      </p:sp>
      <p:sp>
        <p:nvSpPr>
          <p:cNvPr id="3" name="Symbol zastępczy zawartości 2">
            <a:extLst>
              <a:ext uri="{FF2B5EF4-FFF2-40B4-BE49-F238E27FC236}">
                <a16:creationId xmlns:a16="http://schemas.microsoft.com/office/drawing/2014/main" xmlns="" id="{555A29F9-C9BB-484A-8FCD-E78E9F4D6B4A}"/>
              </a:ext>
            </a:extLst>
          </p:cNvPr>
          <p:cNvSpPr>
            <a:spLocks noGrp="1"/>
          </p:cNvSpPr>
          <p:nvPr>
            <p:ph idx="1"/>
          </p:nvPr>
        </p:nvSpPr>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xmlns="" id="{FC9A3021-60F9-4415-8F60-619FABD5A707}"/>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5" name="Symbol zastępczy stopki 4">
            <a:extLst>
              <a:ext uri="{FF2B5EF4-FFF2-40B4-BE49-F238E27FC236}">
                <a16:creationId xmlns:a16="http://schemas.microsoft.com/office/drawing/2014/main" xmlns="" id="{94A45310-9066-4D55-A4AC-8740CF763CC0}"/>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xmlns="" id="{70F3CCB3-99EF-4D90-BD20-4187BC97FFFA}"/>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3198068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Nagłówek sekcji">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C66FC041-D864-4248-9D5E-3DB33EF88790}"/>
              </a:ext>
            </a:extLst>
          </p:cNvPr>
          <p:cNvSpPr>
            <a:spLocks noGrp="1"/>
          </p:cNvSpPr>
          <p:nvPr>
            <p:ph type="title"/>
          </p:nvPr>
        </p:nvSpPr>
        <p:spPr>
          <a:xfrm>
            <a:off x="831850" y="1709738"/>
            <a:ext cx="10515600" cy="2852737"/>
          </a:xfrm>
        </p:spPr>
        <p:txBody>
          <a:bodyPr anchor="b"/>
          <a:lstStyle>
            <a:lvl1pPr>
              <a:defRPr sz="6000"/>
            </a:lvl1pPr>
          </a:lstStyle>
          <a:p>
            <a:r>
              <a:rPr lang="pl-PL"/>
              <a:t>Kliknij, aby edytować styl</a:t>
            </a:r>
          </a:p>
        </p:txBody>
      </p:sp>
      <p:sp>
        <p:nvSpPr>
          <p:cNvPr id="3" name="Symbol zastępczy tekstu 2">
            <a:extLst>
              <a:ext uri="{FF2B5EF4-FFF2-40B4-BE49-F238E27FC236}">
                <a16:creationId xmlns:a16="http://schemas.microsoft.com/office/drawing/2014/main" xmlns="" id="{6BB2A51E-3890-4106-87A8-3E055CFA8E9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l-PL"/>
              <a:t>Kliknij, aby edytować style wzorca tekstu</a:t>
            </a:r>
          </a:p>
        </p:txBody>
      </p:sp>
      <p:sp>
        <p:nvSpPr>
          <p:cNvPr id="4" name="Symbol zastępczy daty 3">
            <a:extLst>
              <a:ext uri="{FF2B5EF4-FFF2-40B4-BE49-F238E27FC236}">
                <a16:creationId xmlns:a16="http://schemas.microsoft.com/office/drawing/2014/main" xmlns="" id="{B9FAA426-4856-4B02-BD58-255EC9C905EC}"/>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5" name="Symbol zastępczy stopki 4">
            <a:extLst>
              <a:ext uri="{FF2B5EF4-FFF2-40B4-BE49-F238E27FC236}">
                <a16:creationId xmlns:a16="http://schemas.microsoft.com/office/drawing/2014/main" xmlns="" id="{46B8E082-2676-48E0-887B-D03A2CEED5E0}"/>
              </a:ext>
            </a:extLst>
          </p:cNvPr>
          <p:cNvSpPr>
            <a:spLocks noGrp="1"/>
          </p:cNvSpPr>
          <p:nvPr>
            <p:ph type="ftr" sz="quarter" idx="11"/>
          </p:nvPr>
        </p:nvSpPr>
        <p:spPr/>
        <p:txBody>
          <a:bodyPr/>
          <a:lstStyle/>
          <a:p>
            <a:endParaRPr lang="pl-PL"/>
          </a:p>
        </p:txBody>
      </p:sp>
      <p:sp>
        <p:nvSpPr>
          <p:cNvPr id="6" name="Symbol zastępczy numeru slajdu 5">
            <a:extLst>
              <a:ext uri="{FF2B5EF4-FFF2-40B4-BE49-F238E27FC236}">
                <a16:creationId xmlns:a16="http://schemas.microsoft.com/office/drawing/2014/main" xmlns="" id="{A64F7CFE-7EDC-4FEA-A9F6-BDA1E72EAA99}"/>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35216355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wa elementy zawartości">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28D54B5C-B470-4CED-B9A0-4A678D48876D}"/>
              </a:ext>
            </a:extLst>
          </p:cNvPr>
          <p:cNvSpPr>
            <a:spLocks noGrp="1"/>
          </p:cNvSpPr>
          <p:nvPr>
            <p:ph type="title"/>
          </p:nvPr>
        </p:nvSpPr>
        <p:spPr/>
        <p:txBody>
          <a:bodyPr/>
          <a:lstStyle/>
          <a:p>
            <a:r>
              <a:rPr lang="pl-PL"/>
              <a:t>Kliknij, aby edytować styl</a:t>
            </a:r>
          </a:p>
        </p:txBody>
      </p:sp>
      <p:sp>
        <p:nvSpPr>
          <p:cNvPr id="3" name="Symbol zastępczy zawartości 2">
            <a:extLst>
              <a:ext uri="{FF2B5EF4-FFF2-40B4-BE49-F238E27FC236}">
                <a16:creationId xmlns:a16="http://schemas.microsoft.com/office/drawing/2014/main" xmlns="" id="{1B7F4F09-2309-4E01-B6F1-98C8F8B1FB56}"/>
              </a:ext>
            </a:extLst>
          </p:cNvPr>
          <p:cNvSpPr>
            <a:spLocks noGrp="1"/>
          </p:cNvSpPr>
          <p:nvPr>
            <p:ph sz="half" idx="1"/>
          </p:nvPr>
        </p:nvSpPr>
        <p:spPr>
          <a:xfrm>
            <a:off x="838200" y="1825625"/>
            <a:ext cx="5181600" cy="435133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zawartości 3">
            <a:extLst>
              <a:ext uri="{FF2B5EF4-FFF2-40B4-BE49-F238E27FC236}">
                <a16:creationId xmlns:a16="http://schemas.microsoft.com/office/drawing/2014/main" xmlns="" id="{0BB3657E-25B8-4D7A-8D11-07E046854A8A}"/>
              </a:ext>
            </a:extLst>
          </p:cNvPr>
          <p:cNvSpPr>
            <a:spLocks noGrp="1"/>
          </p:cNvSpPr>
          <p:nvPr>
            <p:ph sz="half" idx="2"/>
          </p:nvPr>
        </p:nvSpPr>
        <p:spPr>
          <a:xfrm>
            <a:off x="6172200" y="1825625"/>
            <a:ext cx="5181600" cy="435133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5" name="Symbol zastępczy daty 4">
            <a:extLst>
              <a:ext uri="{FF2B5EF4-FFF2-40B4-BE49-F238E27FC236}">
                <a16:creationId xmlns:a16="http://schemas.microsoft.com/office/drawing/2014/main" xmlns="" id="{F82E6869-C1FC-4DC7-B3AE-42E46FC7775F}"/>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6" name="Symbol zastępczy stopki 5">
            <a:extLst>
              <a:ext uri="{FF2B5EF4-FFF2-40B4-BE49-F238E27FC236}">
                <a16:creationId xmlns:a16="http://schemas.microsoft.com/office/drawing/2014/main" xmlns="" id="{33ED5E28-1D8E-4629-9BC3-71834DC1E744}"/>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a16="http://schemas.microsoft.com/office/drawing/2014/main" xmlns="" id="{350B66E8-FD57-4DF3-8D20-F8BC3F1170E1}"/>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11030487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ównanie">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C7653192-665E-4BC4-9EE2-D81D83379E64}"/>
              </a:ext>
            </a:extLst>
          </p:cNvPr>
          <p:cNvSpPr>
            <a:spLocks noGrp="1"/>
          </p:cNvSpPr>
          <p:nvPr>
            <p:ph type="title"/>
          </p:nvPr>
        </p:nvSpPr>
        <p:spPr>
          <a:xfrm>
            <a:off x="839788" y="365125"/>
            <a:ext cx="10515600" cy="1325563"/>
          </a:xfrm>
        </p:spPr>
        <p:txBody>
          <a:bodyPr/>
          <a:lstStyle/>
          <a:p>
            <a:r>
              <a:rPr lang="pl-PL"/>
              <a:t>Kliknij, aby edytować styl</a:t>
            </a:r>
          </a:p>
        </p:txBody>
      </p:sp>
      <p:sp>
        <p:nvSpPr>
          <p:cNvPr id="3" name="Symbol zastępczy tekstu 2">
            <a:extLst>
              <a:ext uri="{FF2B5EF4-FFF2-40B4-BE49-F238E27FC236}">
                <a16:creationId xmlns:a16="http://schemas.microsoft.com/office/drawing/2014/main" xmlns="" id="{69771347-DAD2-415E-8C3B-35764C7E452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l-PL"/>
              <a:t>Kliknij, aby edytować style wzorca tekstu</a:t>
            </a:r>
          </a:p>
        </p:txBody>
      </p:sp>
      <p:sp>
        <p:nvSpPr>
          <p:cNvPr id="4" name="Symbol zastępczy zawartości 3">
            <a:extLst>
              <a:ext uri="{FF2B5EF4-FFF2-40B4-BE49-F238E27FC236}">
                <a16:creationId xmlns:a16="http://schemas.microsoft.com/office/drawing/2014/main" xmlns="" id="{39E71D96-A9EB-4B14-93AC-A62AAA6733A8}"/>
              </a:ext>
            </a:extLst>
          </p:cNvPr>
          <p:cNvSpPr>
            <a:spLocks noGrp="1"/>
          </p:cNvSpPr>
          <p:nvPr>
            <p:ph sz="half" idx="2"/>
          </p:nvPr>
        </p:nvSpPr>
        <p:spPr>
          <a:xfrm>
            <a:off x="839788" y="2505075"/>
            <a:ext cx="5157787" cy="368458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5" name="Symbol zastępczy tekstu 4">
            <a:extLst>
              <a:ext uri="{FF2B5EF4-FFF2-40B4-BE49-F238E27FC236}">
                <a16:creationId xmlns:a16="http://schemas.microsoft.com/office/drawing/2014/main" xmlns="" id="{FF2D4D13-5564-496E-A2D6-B1001282C24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l-PL"/>
              <a:t>Kliknij, aby edytować style wzorca tekstu</a:t>
            </a:r>
          </a:p>
        </p:txBody>
      </p:sp>
      <p:sp>
        <p:nvSpPr>
          <p:cNvPr id="6" name="Symbol zastępczy zawartości 5">
            <a:extLst>
              <a:ext uri="{FF2B5EF4-FFF2-40B4-BE49-F238E27FC236}">
                <a16:creationId xmlns:a16="http://schemas.microsoft.com/office/drawing/2014/main" xmlns="" id="{F7755A74-5F6E-4CFE-ADE6-7E932DCBBC5C}"/>
              </a:ext>
            </a:extLst>
          </p:cNvPr>
          <p:cNvSpPr>
            <a:spLocks noGrp="1"/>
          </p:cNvSpPr>
          <p:nvPr>
            <p:ph sz="quarter" idx="4"/>
          </p:nvPr>
        </p:nvSpPr>
        <p:spPr>
          <a:xfrm>
            <a:off x="6172200" y="2505075"/>
            <a:ext cx="5183188" cy="3684588"/>
          </a:xfrm>
        </p:spPr>
        <p:txBody>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7" name="Symbol zastępczy daty 6">
            <a:extLst>
              <a:ext uri="{FF2B5EF4-FFF2-40B4-BE49-F238E27FC236}">
                <a16:creationId xmlns:a16="http://schemas.microsoft.com/office/drawing/2014/main" xmlns="" id="{A457B7B5-B655-49B5-B327-1E548211C696}"/>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8" name="Symbol zastępczy stopki 7">
            <a:extLst>
              <a:ext uri="{FF2B5EF4-FFF2-40B4-BE49-F238E27FC236}">
                <a16:creationId xmlns:a16="http://schemas.microsoft.com/office/drawing/2014/main" xmlns="" id="{EDCD9EF6-31EB-4565-9B28-A57065F06878}"/>
              </a:ext>
            </a:extLst>
          </p:cNvPr>
          <p:cNvSpPr>
            <a:spLocks noGrp="1"/>
          </p:cNvSpPr>
          <p:nvPr>
            <p:ph type="ftr" sz="quarter" idx="11"/>
          </p:nvPr>
        </p:nvSpPr>
        <p:spPr/>
        <p:txBody>
          <a:bodyPr/>
          <a:lstStyle/>
          <a:p>
            <a:endParaRPr lang="pl-PL"/>
          </a:p>
        </p:txBody>
      </p:sp>
      <p:sp>
        <p:nvSpPr>
          <p:cNvPr id="9" name="Symbol zastępczy numeru slajdu 8">
            <a:extLst>
              <a:ext uri="{FF2B5EF4-FFF2-40B4-BE49-F238E27FC236}">
                <a16:creationId xmlns:a16="http://schemas.microsoft.com/office/drawing/2014/main" xmlns="" id="{94E02D1C-7577-4701-B0F8-24720862057D}"/>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15341717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ylko tytuł">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82550F63-E962-4518-B348-325F9B454B58}"/>
              </a:ext>
            </a:extLst>
          </p:cNvPr>
          <p:cNvSpPr>
            <a:spLocks noGrp="1"/>
          </p:cNvSpPr>
          <p:nvPr>
            <p:ph type="title"/>
          </p:nvPr>
        </p:nvSpPr>
        <p:spPr/>
        <p:txBody>
          <a:bodyPr/>
          <a:lstStyle/>
          <a:p>
            <a:r>
              <a:rPr lang="pl-PL"/>
              <a:t>Kliknij, aby edytować styl</a:t>
            </a:r>
          </a:p>
        </p:txBody>
      </p:sp>
      <p:sp>
        <p:nvSpPr>
          <p:cNvPr id="3" name="Symbol zastępczy daty 2">
            <a:extLst>
              <a:ext uri="{FF2B5EF4-FFF2-40B4-BE49-F238E27FC236}">
                <a16:creationId xmlns:a16="http://schemas.microsoft.com/office/drawing/2014/main" xmlns="" id="{9019E51D-D935-4375-A9BD-5CBB173C9DF0}"/>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4" name="Symbol zastępczy stopki 3">
            <a:extLst>
              <a:ext uri="{FF2B5EF4-FFF2-40B4-BE49-F238E27FC236}">
                <a16:creationId xmlns:a16="http://schemas.microsoft.com/office/drawing/2014/main" xmlns="" id="{C862BDAB-0B45-4894-8438-E0C2CCD635D3}"/>
              </a:ext>
            </a:extLst>
          </p:cNvPr>
          <p:cNvSpPr>
            <a:spLocks noGrp="1"/>
          </p:cNvSpPr>
          <p:nvPr>
            <p:ph type="ftr" sz="quarter" idx="11"/>
          </p:nvPr>
        </p:nvSpPr>
        <p:spPr/>
        <p:txBody>
          <a:bodyPr/>
          <a:lstStyle/>
          <a:p>
            <a:endParaRPr lang="pl-PL"/>
          </a:p>
        </p:txBody>
      </p:sp>
      <p:sp>
        <p:nvSpPr>
          <p:cNvPr id="5" name="Symbol zastępczy numeru slajdu 4">
            <a:extLst>
              <a:ext uri="{FF2B5EF4-FFF2-40B4-BE49-F238E27FC236}">
                <a16:creationId xmlns:a16="http://schemas.microsoft.com/office/drawing/2014/main" xmlns="" id="{23AB55B2-94E5-4228-BF48-2AAB1A4B4E65}"/>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12623331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usty">
    <p:spTree>
      <p:nvGrpSpPr>
        <p:cNvPr id="1" name=""/>
        <p:cNvGrpSpPr/>
        <p:nvPr/>
      </p:nvGrpSpPr>
      <p:grpSpPr>
        <a:xfrm>
          <a:off x="0" y="0"/>
          <a:ext cx="0" cy="0"/>
          <a:chOff x="0" y="0"/>
          <a:chExt cx="0" cy="0"/>
        </a:xfrm>
      </p:grpSpPr>
      <p:sp>
        <p:nvSpPr>
          <p:cNvPr id="2" name="Symbol zastępczy daty 1">
            <a:extLst>
              <a:ext uri="{FF2B5EF4-FFF2-40B4-BE49-F238E27FC236}">
                <a16:creationId xmlns:a16="http://schemas.microsoft.com/office/drawing/2014/main" xmlns="" id="{C7C49699-3DDB-44EE-B9FC-20E7B9A702FF}"/>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3" name="Symbol zastępczy stopki 2">
            <a:extLst>
              <a:ext uri="{FF2B5EF4-FFF2-40B4-BE49-F238E27FC236}">
                <a16:creationId xmlns:a16="http://schemas.microsoft.com/office/drawing/2014/main" xmlns="" id="{27E839ED-F3EF-4C74-B1DF-E7F41F802634}"/>
              </a:ext>
            </a:extLst>
          </p:cNvPr>
          <p:cNvSpPr>
            <a:spLocks noGrp="1"/>
          </p:cNvSpPr>
          <p:nvPr>
            <p:ph type="ftr" sz="quarter" idx="11"/>
          </p:nvPr>
        </p:nvSpPr>
        <p:spPr/>
        <p:txBody>
          <a:bodyPr/>
          <a:lstStyle/>
          <a:p>
            <a:endParaRPr lang="pl-PL"/>
          </a:p>
        </p:txBody>
      </p:sp>
      <p:sp>
        <p:nvSpPr>
          <p:cNvPr id="4" name="Symbol zastępczy numeru slajdu 3">
            <a:extLst>
              <a:ext uri="{FF2B5EF4-FFF2-40B4-BE49-F238E27FC236}">
                <a16:creationId xmlns:a16="http://schemas.microsoft.com/office/drawing/2014/main" xmlns="" id="{668B8AAD-C7F5-4E41-A72E-9F50D3ABB81E}"/>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15610562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Zawartość z podpisem">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2E0BF7A3-D9A6-4994-B4BE-5288CC8DEA9B}"/>
              </a:ext>
            </a:extLst>
          </p:cNvPr>
          <p:cNvSpPr>
            <a:spLocks noGrp="1"/>
          </p:cNvSpPr>
          <p:nvPr>
            <p:ph type="title"/>
          </p:nvPr>
        </p:nvSpPr>
        <p:spPr>
          <a:xfrm>
            <a:off x="839788" y="457200"/>
            <a:ext cx="3932237" cy="1600200"/>
          </a:xfrm>
        </p:spPr>
        <p:txBody>
          <a:bodyPr anchor="b"/>
          <a:lstStyle>
            <a:lvl1pPr>
              <a:defRPr sz="3200"/>
            </a:lvl1pPr>
          </a:lstStyle>
          <a:p>
            <a:r>
              <a:rPr lang="pl-PL"/>
              <a:t>Kliknij, aby edytować styl</a:t>
            </a:r>
          </a:p>
        </p:txBody>
      </p:sp>
      <p:sp>
        <p:nvSpPr>
          <p:cNvPr id="3" name="Symbol zastępczy zawartości 2">
            <a:extLst>
              <a:ext uri="{FF2B5EF4-FFF2-40B4-BE49-F238E27FC236}">
                <a16:creationId xmlns:a16="http://schemas.microsoft.com/office/drawing/2014/main" xmlns="" id="{AE2E8EE9-2FD7-4C74-BE14-9F306D4A1C2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tekstu 3">
            <a:extLst>
              <a:ext uri="{FF2B5EF4-FFF2-40B4-BE49-F238E27FC236}">
                <a16:creationId xmlns:a16="http://schemas.microsoft.com/office/drawing/2014/main" xmlns="" id="{50759732-0D5A-43B3-93F8-1ED93571764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l-PL"/>
              <a:t>Kliknij, aby edytować style wzorca tekstu</a:t>
            </a:r>
          </a:p>
        </p:txBody>
      </p:sp>
      <p:sp>
        <p:nvSpPr>
          <p:cNvPr id="5" name="Symbol zastępczy daty 4">
            <a:extLst>
              <a:ext uri="{FF2B5EF4-FFF2-40B4-BE49-F238E27FC236}">
                <a16:creationId xmlns:a16="http://schemas.microsoft.com/office/drawing/2014/main" xmlns="" id="{23882C8A-C2E3-45F6-8B7A-4872FAF90C43}"/>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6" name="Symbol zastępczy stopki 5">
            <a:extLst>
              <a:ext uri="{FF2B5EF4-FFF2-40B4-BE49-F238E27FC236}">
                <a16:creationId xmlns:a16="http://schemas.microsoft.com/office/drawing/2014/main" xmlns="" id="{60C4C654-12B3-4230-A4B8-32253B7F45BE}"/>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a16="http://schemas.microsoft.com/office/drawing/2014/main" xmlns="" id="{EC376AF2-6BF9-44BD-B5ED-16A06CE54F99}"/>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93731548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az z podpisem">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26F87EAE-2F4B-462C-A6D0-26C6A4D4E324}"/>
              </a:ext>
            </a:extLst>
          </p:cNvPr>
          <p:cNvSpPr>
            <a:spLocks noGrp="1"/>
          </p:cNvSpPr>
          <p:nvPr>
            <p:ph type="title"/>
          </p:nvPr>
        </p:nvSpPr>
        <p:spPr>
          <a:xfrm>
            <a:off x="839788" y="457200"/>
            <a:ext cx="3932237" cy="1600200"/>
          </a:xfrm>
        </p:spPr>
        <p:txBody>
          <a:bodyPr anchor="b"/>
          <a:lstStyle>
            <a:lvl1pPr>
              <a:defRPr sz="3200"/>
            </a:lvl1pPr>
          </a:lstStyle>
          <a:p>
            <a:r>
              <a:rPr lang="pl-PL"/>
              <a:t>Kliknij, aby edytować styl</a:t>
            </a:r>
          </a:p>
        </p:txBody>
      </p:sp>
      <p:sp>
        <p:nvSpPr>
          <p:cNvPr id="3" name="Symbol zastępczy obrazu 2">
            <a:extLst>
              <a:ext uri="{FF2B5EF4-FFF2-40B4-BE49-F238E27FC236}">
                <a16:creationId xmlns:a16="http://schemas.microsoft.com/office/drawing/2014/main" xmlns="" id="{9771715C-CAED-4B56-B509-68D2CCEF4B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l-PL"/>
          </a:p>
        </p:txBody>
      </p:sp>
      <p:sp>
        <p:nvSpPr>
          <p:cNvPr id="4" name="Symbol zastępczy tekstu 3">
            <a:extLst>
              <a:ext uri="{FF2B5EF4-FFF2-40B4-BE49-F238E27FC236}">
                <a16:creationId xmlns:a16="http://schemas.microsoft.com/office/drawing/2014/main" xmlns="" id="{EC06485C-612A-414B-A53F-50008CF22DE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l-PL"/>
              <a:t>Kliknij, aby edytować style wzorca tekstu</a:t>
            </a:r>
          </a:p>
        </p:txBody>
      </p:sp>
      <p:sp>
        <p:nvSpPr>
          <p:cNvPr id="5" name="Symbol zastępczy daty 4">
            <a:extLst>
              <a:ext uri="{FF2B5EF4-FFF2-40B4-BE49-F238E27FC236}">
                <a16:creationId xmlns:a16="http://schemas.microsoft.com/office/drawing/2014/main" xmlns="" id="{087F7C88-8E1C-49F4-89CA-85F0EF44094A}"/>
              </a:ext>
            </a:extLst>
          </p:cNvPr>
          <p:cNvSpPr>
            <a:spLocks noGrp="1"/>
          </p:cNvSpPr>
          <p:nvPr>
            <p:ph type="dt" sz="half" idx="10"/>
          </p:nvPr>
        </p:nvSpPr>
        <p:spPr/>
        <p:txBody>
          <a:bodyPr/>
          <a:lstStyle/>
          <a:p>
            <a:fld id="{09FA43DE-5E7F-4B08-883A-AFD8B08FA7F4}" type="datetimeFigureOut">
              <a:rPr lang="pl-PL" smtClean="0"/>
              <a:t>25.02.2021</a:t>
            </a:fld>
            <a:endParaRPr lang="pl-PL"/>
          </a:p>
        </p:txBody>
      </p:sp>
      <p:sp>
        <p:nvSpPr>
          <p:cNvPr id="6" name="Symbol zastępczy stopki 5">
            <a:extLst>
              <a:ext uri="{FF2B5EF4-FFF2-40B4-BE49-F238E27FC236}">
                <a16:creationId xmlns:a16="http://schemas.microsoft.com/office/drawing/2014/main" xmlns="" id="{15F8B379-698D-494A-B086-26AB2987D72E}"/>
              </a:ext>
            </a:extLst>
          </p:cNvPr>
          <p:cNvSpPr>
            <a:spLocks noGrp="1"/>
          </p:cNvSpPr>
          <p:nvPr>
            <p:ph type="ftr" sz="quarter" idx="11"/>
          </p:nvPr>
        </p:nvSpPr>
        <p:spPr/>
        <p:txBody>
          <a:bodyPr/>
          <a:lstStyle/>
          <a:p>
            <a:endParaRPr lang="pl-PL"/>
          </a:p>
        </p:txBody>
      </p:sp>
      <p:sp>
        <p:nvSpPr>
          <p:cNvPr id="7" name="Symbol zastępczy numeru slajdu 6">
            <a:extLst>
              <a:ext uri="{FF2B5EF4-FFF2-40B4-BE49-F238E27FC236}">
                <a16:creationId xmlns:a16="http://schemas.microsoft.com/office/drawing/2014/main" xmlns="" id="{58CE0283-D3EC-4965-9226-C5C16D47B86C}"/>
              </a:ext>
            </a:extLst>
          </p:cNvPr>
          <p:cNvSpPr>
            <a:spLocks noGrp="1"/>
          </p:cNvSpPr>
          <p:nvPr>
            <p:ph type="sldNum" sz="quarter" idx="12"/>
          </p:nvPr>
        </p:nvSpPr>
        <p:spPr/>
        <p:txBody>
          <a:bodyPr/>
          <a:lstStyle/>
          <a:p>
            <a:fld id="{DABA910F-34AC-40D5-97F7-D3F2486E7117}" type="slidenum">
              <a:rPr lang="pl-PL" smtClean="0"/>
              <a:t>‹#›</a:t>
            </a:fld>
            <a:endParaRPr lang="pl-PL"/>
          </a:p>
        </p:txBody>
      </p:sp>
    </p:spTree>
    <p:extLst>
      <p:ext uri="{BB962C8B-B14F-4D97-AF65-F5344CB8AC3E}">
        <p14:creationId xmlns:p14="http://schemas.microsoft.com/office/powerpoint/2010/main" val="16858518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tytułu 1">
            <a:extLst>
              <a:ext uri="{FF2B5EF4-FFF2-40B4-BE49-F238E27FC236}">
                <a16:creationId xmlns:a16="http://schemas.microsoft.com/office/drawing/2014/main" xmlns="" id="{108B2330-F920-49E2-8558-DC50EE6D6E0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l-PL"/>
              <a:t>Kliknij, aby edytować styl</a:t>
            </a:r>
          </a:p>
        </p:txBody>
      </p:sp>
      <p:sp>
        <p:nvSpPr>
          <p:cNvPr id="3" name="Symbol zastępczy tekstu 2">
            <a:extLst>
              <a:ext uri="{FF2B5EF4-FFF2-40B4-BE49-F238E27FC236}">
                <a16:creationId xmlns:a16="http://schemas.microsoft.com/office/drawing/2014/main" xmlns="" id="{6184F81B-0FCF-455B-B891-B40A8E8034E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4" name="Symbol zastępczy daty 3">
            <a:extLst>
              <a:ext uri="{FF2B5EF4-FFF2-40B4-BE49-F238E27FC236}">
                <a16:creationId xmlns:a16="http://schemas.microsoft.com/office/drawing/2014/main" xmlns="" id="{FB3CF9FB-5F96-44C1-8E69-8600F661741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9FA43DE-5E7F-4B08-883A-AFD8B08FA7F4}" type="datetimeFigureOut">
              <a:rPr lang="pl-PL" smtClean="0"/>
              <a:t>25.02.2021</a:t>
            </a:fld>
            <a:endParaRPr lang="pl-PL"/>
          </a:p>
        </p:txBody>
      </p:sp>
      <p:sp>
        <p:nvSpPr>
          <p:cNvPr id="5" name="Symbol zastępczy stopki 4">
            <a:extLst>
              <a:ext uri="{FF2B5EF4-FFF2-40B4-BE49-F238E27FC236}">
                <a16:creationId xmlns:a16="http://schemas.microsoft.com/office/drawing/2014/main" xmlns="" id="{920DBE4E-2957-48E7-882E-8C9734199CF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l-PL"/>
          </a:p>
        </p:txBody>
      </p:sp>
      <p:sp>
        <p:nvSpPr>
          <p:cNvPr id="6" name="Symbol zastępczy numeru slajdu 5">
            <a:extLst>
              <a:ext uri="{FF2B5EF4-FFF2-40B4-BE49-F238E27FC236}">
                <a16:creationId xmlns:a16="http://schemas.microsoft.com/office/drawing/2014/main" xmlns="" id="{2C4E9BEF-B27D-4AD8-8DBF-62FF9E82D34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ABA910F-34AC-40D5-97F7-D3F2486E7117}" type="slidenum">
              <a:rPr lang="pl-PL" smtClean="0"/>
              <a:t>‹#›</a:t>
            </a:fld>
            <a:endParaRPr lang="pl-PL"/>
          </a:p>
        </p:txBody>
      </p:sp>
    </p:spTree>
    <p:extLst>
      <p:ext uri="{BB962C8B-B14F-4D97-AF65-F5344CB8AC3E}">
        <p14:creationId xmlns:p14="http://schemas.microsoft.com/office/powerpoint/2010/main" val="281512118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3.xml"/><Relationship Id="rId7" Type="http://schemas.openxmlformats.org/officeDocument/2006/relationships/image" Target="../media/image2.png"/><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hyperlink" Target="https://www.amicus-druk.eu/blog/item/21-druk-offsetowy-a-druk-cyfrowy-r%C3%B3%C5%BCnice-i-zastosowania" TargetMode="External"/><Relationship Id="rId3" Type="http://schemas.openxmlformats.org/officeDocument/2006/relationships/hyperlink" Target="https://topdruk24.pl/blog/2020/02/11/o-druku-offsetowym-i-cyfrowym-slow-kilka/" TargetMode="External"/><Relationship Id="rId7" Type="http://schemas.openxmlformats.org/officeDocument/2006/relationships/hyperlink" Target="http://www.printextra.pl/blog/druk-cyfrowy-vs-druk-offsetowy-porownanie-i-zastosowanie" TargetMode="External"/><Relationship Id="rId2" Type="http://schemas.openxmlformats.org/officeDocument/2006/relationships/hyperlink" Target="https://www.drukarniaonline.pl/page/czym-sie-rozni-druk-cyfrowy-i-druk-offsetowy" TargetMode="External"/><Relationship Id="rId1" Type="http://schemas.openxmlformats.org/officeDocument/2006/relationships/slideLayout" Target="../slideLayouts/slideLayout2.xml"/><Relationship Id="rId6" Type="http://schemas.openxmlformats.org/officeDocument/2006/relationships/hyperlink" Target="http://printologia.pl/druk-offsetowy-cyfrowy-ktory-wybrac/" TargetMode="External"/><Relationship Id="rId5" Type="http://schemas.openxmlformats.org/officeDocument/2006/relationships/hyperlink" Target="https://passion.enaf.pl/offset-czy-cyfra-ktora-metode-druku-wybrac/" TargetMode="External"/><Relationship Id="rId4" Type="http://schemas.openxmlformats.org/officeDocument/2006/relationships/hyperlink" Target="https://zapakuj.to/co-jest-druk-offsetowy/"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3" name="Rectangle 42">
            <a:extLst>
              <a:ext uri="{FF2B5EF4-FFF2-40B4-BE49-F238E27FC236}">
                <a16:creationId xmlns:a16="http://schemas.microsoft.com/office/drawing/2014/main" xmlns="" id="{4522B21E-B2B9-4C72-9A71-C87EFD13748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xmlns="" id="{5EB7D2A2-F448-44D4-938C-DC84CBCB3B1E}"/>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2"/>
            <a:ext cx="12192000" cy="4412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a:extLst>
              <a:ext uri="{FF2B5EF4-FFF2-40B4-BE49-F238E27FC236}">
                <a16:creationId xmlns:a16="http://schemas.microsoft.com/office/drawing/2014/main" xmlns="" id="{871AEA07-1E14-44B4-8E55-64EF049CD66F}"/>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596464" y="551962"/>
            <a:ext cx="10999072" cy="4618549"/>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xmlns="" id="{E6E15E51-D699-4036-83A0-C7F2BEC206C4}"/>
              </a:ext>
            </a:extLst>
          </p:cNvPr>
          <p:cNvSpPr>
            <a:spLocks noGrp="1"/>
          </p:cNvSpPr>
          <p:nvPr>
            <p:ph type="ctrTitle"/>
          </p:nvPr>
        </p:nvSpPr>
        <p:spPr>
          <a:xfrm>
            <a:off x="1524000" y="1293338"/>
            <a:ext cx="9144000" cy="3274592"/>
          </a:xfrm>
        </p:spPr>
        <p:txBody>
          <a:bodyPr anchor="ctr">
            <a:normAutofit/>
          </a:bodyPr>
          <a:lstStyle/>
          <a:p>
            <a:pPr lvl="0">
              <a:spcAft>
                <a:spcPts val="800"/>
              </a:spcAft>
            </a:pPr>
            <a:r>
              <a:rPr lang="pl-PL" sz="7200">
                <a:effectLst/>
                <a:latin typeface="Calibri" panose="020F0502020204030204" pitchFamily="34" charset="0"/>
                <a:ea typeface="Calibri" panose="020F0502020204030204" pitchFamily="34" charset="0"/>
                <a:cs typeface="Times New Roman" panose="02020603050405020304" pitchFamily="18" charset="0"/>
              </a:rPr>
              <a:t>Maszyny offsetowe i cyfrowe współczesnej poligrafii</a:t>
            </a:r>
          </a:p>
        </p:txBody>
      </p:sp>
      <p:cxnSp>
        <p:nvCxnSpPr>
          <p:cNvPr id="49" name="Straight Connector 48">
            <a:extLst>
              <a:ext uri="{FF2B5EF4-FFF2-40B4-BE49-F238E27FC236}">
                <a16:creationId xmlns:a16="http://schemas.microsoft.com/office/drawing/2014/main" xmlns="" id="{F7C8EA93-3210-4C62-99E9-153C275E3A87}"/>
              </a:ext>
              <a:ext uri="{C183D7F6-B498-43B3-948B-1728B52AA6E4}">
                <adec:decorative xmlns:adec="http://schemas.microsoft.com/office/drawing/2017/decorative" xmlns=""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H="1">
            <a:off x="596464" y="6354708"/>
            <a:ext cx="11000232" cy="0"/>
          </a:xfrm>
          <a:prstGeom prst="line">
            <a:avLst/>
          </a:prstGeom>
          <a:ln w="1016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65984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a16="http://schemas.microsoft.com/office/drawing/2014/main" xmlns="" id="{D93394DA-E684-47C2-9020-13225823F40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 name="Symbol zastępczy zawartości 5">
            <a:extLst>
              <a:ext uri="{FF2B5EF4-FFF2-40B4-BE49-F238E27FC236}">
                <a16:creationId xmlns:a16="http://schemas.microsoft.com/office/drawing/2014/main" xmlns="" id="{F09277A2-25A7-43A4-80C6-D79664AEEEE5}"/>
              </a:ext>
            </a:extLst>
          </p:cNvPr>
          <p:cNvGraphicFramePr>
            <a:graphicFrameLocks noGrp="1"/>
          </p:cNvGraphicFramePr>
          <p:nvPr>
            <p:ph idx="1"/>
            <p:extLst>
              <p:ext uri="{D42A27DB-BD31-4B8C-83A1-F6EECF244321}">
                <p14:modId xmlns:p14="http://schemas.microsoft.com/office/powerpoint/2010/main" val="3378695237"/>
              </p:ext>
            </p:extLst>
          </p:nvPr>
        </p:nvGraphicFramePr>
        <p:xfrm>
          <a:off x="829492" y="1277267"/>
          <a:ext cx="11010900" cy="43034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858914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a16="http://schemas.microsoft.com/office/drawing/2014/main" xmlns="" id="{D93394DA-E684-47C2-9020-13225823F40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 name="Symbol zastępczy zawartości 5">
            <a:extLst>
              <a:ext uri="{FF2B5EF4-FFF2-40B4-BE49-F238E27FC236}">
                <a16:creationId xmlns:a16="http://schemas.microsoft.com/office/drawing/2014/main" xmlns="" id="{F09277A2-25A7-43A4-80C6-D79664AEEEE5}"/>
              </a:ext>
            </a:extLst>
          </p:cNvPr>
          <p:cNvGraphicFramePr>
            <a:graphicFrameLocks noGrp="1"/>
          </p:cNvGraphicFramePr>
          <p:nvPr>
            <p:ph idx="1"/>
            <p:extLst>
              <p:ext uri="{D42A27DB-BD31-4B8C-83A1-F6EECF244321}">
                <p14:modId xmlns:p14="http://schemas.microsoft.com/office/powerpoint/2010/main" val="1313854657"/>
              </p:ext>
            </p:extLst>
          </p:nvPr>
        </p:nvGraphicFramePr>
        <p:xfrm>
          <a:off x="1003663" y="153861"/>
          <a:ext cx="11010900" cy="430346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 name="Obraz 1">
            <a:extLst>
              <a:ext uri="{FF2B5EF4-FFF2-40B4-BE49-F238E27FC236}">
                <a16:creationId xmlns:a16="http://schemas.microsoft.com/office/drawing/2014/main" xmlns="" id="{BBBB35FD-652C-4076-B00A-0AD0B88DBC6B}"/>
              </a:ext>
            </a:extLst>
          </p:cNvPr>
          <p:cNvPicPr>
            <a:picLocks noChangeAspect="1"/>
          </p:cNvPicPr>
          <p:nvPr/>
        </p:nvPicPr>
        <p:blipFill>
          <a:blip r:embed="rId7"/>
          <a:stretch>
            <a:fillRect/>
          </a:stretch>
        </p:blipFill>
        <p:spPr>
          <a:xfrm>
            <a:off x="6343650" y="3419867"/>
            <a:ext cx="5527494" cy="317646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148779135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xmlns="" id="{85016AEC-0320-4ED0-8ECB-FE11DDDFE17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xmlns="" id="{CCB2C00A-E659-4691-AFB4-28255172920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891540"/>
            <a:ext cx="722376" cy="5071110"/>
          </a:xfrm>
          <a:prstGeom prst="rect">
            <a:avLst/>
          </a:prstGeom>
          <a:solidFill>
            <a:srgbClr val="4C52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xmlns="" id="{B78FD84C-74B5-451D-8F0A-1E19EC3D9DA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202435" y="891540"/>
            <a:ext cx="10989565" cy="5071110"/>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 name="Diagram 1">
            <a:extLst>
              <a:ext uri="{FF2B5EF4-FFF2-40B4-BE49-F238E27FC236}">
                <a16:creationId xmlns:a16="http://schemas.microsoft.com/office/drawing/2014/main" xmlns="" id="{9D30251B-198A-448C-B0CE-2DAE16F92312}"/>
              </a:ext>
            </a:extLst>
          </p:cNvPr>
          <p:cNvGraphicFramePr/>
          <p:nvPr>
            <p:extLst>
              <p:ext uri="{D42A27DB-BD31-4B8C-83A1-F6EECF244321}">
                <p14:modId xmlns:p14="http://schemas.microsoft.com/office/powerpoint/2010/main" val="3584830113"/>
              </p:ext>
            </p:extLst>
          </p:nvPr>
        </p:nvGraphicFramePr>
        <p:xfrm>
          <a:off x="1524000" y="891541"/>
          <a:ext cx="9465564" cy="49085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8608323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xmlns="" id="{DC6BEC6B-5C77-412D-B45A-5B0F46FEDAC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xmlns="" id="{CAF01737-518B-4FF8-9E90-5C43C3F3688A}"/>
              </a:ext>
            </a:extLst>
          </p:cNvPr>
          <p:cNvSpPr>
            <a:spLocks noGrp="1"/>
          </p:cNvSpPr>
          <p:nvPr>
            <p:ph type="title"/>
          </p:nvPr>
        </p:nvSpPr>
        <p:spPr>
          <a:xfrm>
            <a:off x="838200" y="176214"/>
            <a:ext cx="10515600" cy="1481188"/>
          </a:xfrm>
        </p:spPr>
        <p:txBody>
          <a:bodyPr>
            <a:normAutofit/>
          </a:bodyPr>
          <a:lstStyle/>
          <a:p>
            <a:pPr algn="ctr"/>
            <a:r>
              <a:rPr lang="pl-PL" sz="4000"/>
              <a:t>Jaka technologia? </a:t>
            </a:r>
          </a:p>
        </p:txBody>
      </p:sp>
      <p:sp>
        <p:nvSpPr>
          <p:cNvPr id="3" name="Symbol zastępczy zawartości 2">
            <a:extLst>
              <a:ext uri="{FF2B5EF4-FFF2-40B4-BE49-F238E27FC236}">
                <a16:creationId xmlns:a16="http://schemas.microsoft.com/office/drawing/2014/main" xmlns="" id="{1436EBC3-D4D5-4A89-9B48-F7A4500A65B7}"/>
              </a:ext>
            </a:extLst>
          </p:cNvPr>
          <p:cNvSpPr>
            <a:spLocks noGrp="1"/>
          </p:cNvSpPr>
          <p:nvPr>
            <p:ph idx="1"/>
          </p:nvPr>
        </p:nvSpPr>
        <p:spPr>
          <a:xfrm>
            <a:off x="838200" y="1847128"/>
            <a:ext cx="3990968" cy="4272681"/>
          </a:xfrm>
        </p:spPr>
        <p:txBody>
          <a:bodyPr>
            <a:normAutofit/>
          </a:bodyPr>
          <a:lstStyle/>
          <a:p>
            <a:pPr marL="0" indent="0">
              <a:buNone/>
            </a:pPr>
            <a:r>
              <a:rPr lang="pl-PL" sz="2000" i="0" dirty="0">
                <a:effectLst/>
                <a:latin typeface="Nunito Sans"/>
              </a:rPr>
              <a:t>Druk cyfrowy i druk offsetowy to pojęcia, które niewiele mówią osobom bez doświadczenia w poligrafii. Większość ludzi nie potrafi wskazać różnic pomiędzy tymi technologiami druku. Warto zatem wskazać czym te technologie się różnią i jakie są ich najważniejsze cechy charakterystyczne. Wiedza na ten temat pozwoli bowiem wybrać najbardziej atrakcyjną cenowo ofertę na drukowanie ulotek czy drukowanie katalogów.</a:t>
            </a:r>
            <a:endParaRPr lang="pl-PL" sz="2000" i="0" dirty="0">
              <a:effectLst/>
              <a:latin typeface="Open Sans"/>
            </a:endParaRPr>
          </a:p>
        </p:txBody>
      </p:sp>
      <p:pic>
        <p:nvPicPr>
          <p:cNvPr id="3074" name="Picture 2" descr="Czym jest druk cyfrowy? | Szumski.pl">
            <a:extLst>
              <a:ext uri="{FF2B5EF4-FFF2-40B4-BE49-F238E27FC236}">
                <a16:creationId xmlns:a16="http://schemas.microsoft.com/office/drawing/2014/main" xmlns="" id="{E988ED77-BF9A-4EA9-B9DC-CF489BFD1C7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4086" b="2"/>
          <a:stretch/>
        </p:blipFill>
        <p:spPr bwMode="auto">
          <a:xfrm>
            <a:off x="5191128" y="1847129"/>
            <a:ext cx="6162670" cy="42726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179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3" name="Rectangle 72">
            <a:extLst>
              <a:ext uri="{FF2B5EF4-FFF2-40B4-BE49-F238E27FC236}">
                <a16:creationId xmlns:a16="http://schemas.microsoft.com/office/drawing/2014/main" xmlns="" id="{2B566528-1B12-4246-9431-5C2D7D08116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ytuł 1">
            <a:extLst>
              <a:ext uri="{FF2B5EF4-FFF2-40B4-BE49-F238E27FC236}">
                <a16:creationId xmlns:a16="http://schemas.microsoft.com/office/drawing/2014/main" xmlns="" id="{CAF01737-518B-4FF8-9E90-5C43C3F3688A}"/>
              </a:ext>
            </a:extLst>
          </p:cNvPr>
          <p:cNvSpPr>
            <a:spLocks noGrp="1"/>
          </p:cNvSpPr>
          <p:nvPr>
            <p:ph type="title"/>
          </p:nvPr>
        </p:nvSpPr>
        <p:spPr>
          <a:xfrm>
            <a:off x="643467" y="321734"/>
            <a:ext cx="10905066" cy="1135737"/>
          </a:xfrm>
        </p:spPr>
        <p:txBody>
          <a:bodyPr>
            <a:normAutofit/>
          </a:bodyPr>
          <a:lstStyle/>
          <a:p>
            <a:r>
              <a:rPr lang="pl-PL" sz="3600" dirty="0"/>
              <a:t>Druk cyfrowy</a:t>
            </a:r>
          </a:p>
        </p:txBody>
      </p:sp>
      <p:sp>
        <p:nvSpPr>
          <p:cNvPr id="3" name="Symbol zastępczy zawartości 2">
            <a:extLst>
              <a:ext uri="{FF2B5EF4-FFF2-40B4-BE49-F238E27FC236}">
                <a16:creationId xmlns:a16="http://schemas.microsoft.com/office/drawing/2014/main" xmlns="" id="{1436EBC3-D4D5-4A89-9B48-F7A4500A65B7}"/>
              </a:ext>
            </a:extLst>
          </p:cNvPr>
          <p:cNvSpPr>
            <a:spLocks noGrp="1"/>
          </p:cNvSpPr>
          <p:nvPr>
            <p:ph idx="1"/>
          </p:nvPr>
        </p:nvSpPr>
        <p:spPr>
          <a:xfrm>
            <a:off x="643468" y="1782981"/>
            <a:ext cx="5966881" cy="4393982"/>
          </a:xfrm>
        </p:spPr>
        <p:txBody>
          <a:bodyPr>
            <a:normAutofit lnSpcReduction="10000"/>
          </a:bodyPr>
          <a:lstStyle/>
          <a:p>
            <a:pPr marL="0" indent="0">
              <a:buNone/>
            </a:pPr>
            <a:r>
              <a:rPr lang="pl-PL" sz="1400" i="0" dirty="0">
                <a:effectLst/>
                <a:latin typeface="Nunito Sans"/>
              </a:rPr>
              <a:t>Druk cyfrowy to jedna z popularniejszych technik druku, jakie znaleźć możemy w drukarniach stacjonarnych i internetowych. Mówiąc w skrócie, jest to metoda druku wykonywana przy pomocy elektrofotograficznej maszyny drukarskiej. Tego typu urządzenie tworzy wydruk na podstawie danych przesłanych bezpośrednio z komputera. Istnieje zatem dowolność w wykonywaniu różnorodnych projektów. Projekty do druku możemy dostarczyć do drukarni na dowolnym nośniku cyfrowym. Co więcej, druk cyfrowy nie wymaga żadnych form drukarskich czy też pośrednich nośników. Pozwala to realizować druk wizytówek czy innych produktów szybko i tanio.</a:t>
            </a:r>
          </a:p>
          <a:p>
            <a:pPr marL="0" indent="0">
              <a:buNone/>
            </a:pPr>
            <a:r>
              <a:rPr lang="pl-PL" sz="1400" i="0" dirty="0">
                <a:effectLst/>
                <a:latin typeface="Nunito Sans"/>
              </a:rPr>
              <a:t>Cały proces realizowania tego rodzaju nadruków przypomina druk laserowy. Jednak jest on znacznie lepszej jakości i wykonywany znacznie szybciej. Do podstawowych zalet tej technologii druku należy między innymi możliwość realizacji zadań takich jak drukowanie ulotek w sposób ekspresowy, od ręki. Druk cyfrowy nie wymaga jak dla przykładu druk offsetowy, żadnych specjalnie wykonywanych do poszczególnych projektów matryc.</a:t>
            </a:r>
          </a:p>
          <a:p>
            <a:pPr marL="0" indent="0">
              <a:buNone/>
            </a:pPr>
            <a:r>
              <a:rPr lang="pl-PL" sz="1400" i="0" dirty="0">
                <a:effectLst/>
                <a:latin typeface="Nunito Sans"/>
              </a:rPr>
              <a:t>Wykonane tą metodą wydruki pozwalają na natychmiastową dalszą obróbkę. Ponadto mogą być realizowane w atrakcyjnych cenach nawet przy bardzo niskich nakładach. Można wykorzystać druk cyfrowy do projektów o różnych podłożach i gramaturach. W dodatku ta technologia pozwala skorzystać z personalizacji – zamieszczania na wydrukach zmiennych danych. Jakość wydruków cyfrowych jest obecnie coraz lepsza, na miarę druku offsetowego. W pracach introligatorskich wręcz trudno odróżnić rodzaj wykorzystanego druku. Druk cyfrowy często wykorzystuje się w drukowaniu wizytówek czy biletów.</a:t>
            </a:r>
            <a:endParaRPr lang="pl-PL" sz="1400" i="0" dirty="0">
              <a:effectLst/>
              <a:latin typeface="Open Sans"/>
            </a:endParaRPr>
          </a:p>
        </p:txBody>
      </p:sp>
      <p:grpSp>
        <p:nvGrpSpPr>
          <p:cNvPr id="75" name="Group 74">
            <a:extLst>
              <a:ext uri="{FF2B5EF4-FFF2-40B4-BE49-F238E27FC236}">
                <a16:creationId xmlns:a16="http://schemas.microsoft.com/office/drawing/2014/main" xmlns="" id="{828A5161-06F1-46CF-8AD7-844680A59E13}"/>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4601497"/>
            <a:ext cx="1014060" cy="2017580"/>
            <a:chOff x="0" y="4601497"/>
            <a:chExt cx="1014060" cy="2017580"/>
          </a:xfrm>
        </p:grpSpPr>
        <p:sp>
          <p:nvSpPr>
            <p:cNvPr id="76" name="Isosceles Triangle 75">
              <a:extLst>
                <a:ext uri="{FF2B5EF4-FFF2-40B4-BE49-F238E27FC236}">
                  <a16:creationId xmlns:a16="http://schemas.microsoft.com/office/drawing/2014/main" xmlns="" id="{D3F51FEB-38FB-4F6C-9F7B-2F2AFAB65463}"/>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rot="5400000">
              <a:off x="-501760" y="5103257"/>
              <a:ext cx="2017580" cy="1014060"/>
            </a:xfrm>
            <a:prstGeom prst="triangle">
              <a:avLst>
                <a:gd name="adj" fmla="val 50000"/>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a16="http://schemas.microsoft.com/office/drawing/2014/main" xmlns="" id="{1E547BA6-BAE0-43BB-A7CA-60F69CE252F0}"/>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rot="2700000">
              <a:off x="427916" y="5728708"/>
              <a:ext cx="485578" cy="48557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050" name="Picture 2" descr="Wydruk kolorowy online A4 - Copy Rem Katowice, Chorzów">
            <a:extLst>
              <a:ext uri="{FF2B5EF4-FFF2-40B4-BE49-F238E27FC236}">
                <a16:creationId xmlns:a16="http://schemas.microsoft.com/office/drawing/2014/main" xmlns="" id="{50736BF5-CAD3-4989-B0CC-A9C68255FA2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77" r="1649" b="3"/>
          <a:stretch/>
        </p:blipFill>
        <p:spPr bwMode="auto">
          <a:xfrm>
            <a:off x="6918602" y="2185553"/>
            <a:ext cx="4649376" cy="3223468"/>
          </a:xfrm>
          <a:prstGeom prst="rect">
            <a:avLst/>
          </a:prstGeom>
          <a:noFill/>
          <a:extLst>
            <a:ext uri="{909E8E84-426E-40DD-AFC4-6F175D3DCCD1}">
              <a14:hiddenFill xmlns:a14="http://schemas.microsoft.com/office/drawing/2010/main">
                <a:solidFill>
                  <a:srgbClr val="FFFFFF"/>
                </a:solidFill>
              </a14:hiddenFill>
            </a:ext>
          </a:extLst>
        </p:spPr>
      </p:pic>
      <p:grpSp>
        <p:nvGrpSpPr>
          <p:cNvPr id="79" name="Group 78">
            <a:extLst>
              <a:ext uri="{FF2B5EF4-FFF2-40B4-BE49-F238E27FC236}">
                <a16:creationId xmlns:a16="http://schemas.microsoft.com/office/drawing/2014/main" xmlns="" id="{5995D10D-E9C9-47DB-AE7E-801FEF38F5C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1219290" y="1"/>
            <a:ext cx="972709" cy="1935307"/>
            <a:chOff x="10918968" y="713127"/>
            <a:chExt cx="1273032" cy="2532832"/>
          </a:xfrm>
        </p:grpSpPr>
        <p:sp>
          <p:nvSpPr>
            <p:cNvPr id="2054" name="Rectangle 79">
              <a:extLst>
                <a:ext uri="{FF2B5EF4-FFF2-40B4-BE49-F238E27FC236}">
                  <a16:creationId xmlns:a16="http://schemas.microsoft.com/office/drawing/2014/main" xmlns="" id="{CC1A72C6-3DE4-4EC3-9AD5-9E0D40D8CE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rot="2700000">
              <a:off x="11052629" y="2120024"/>
              <a:ext cx="645368" cy="645368"/>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Isosceles Triangle 80">
              <a:extLst>
                <a:ext uri="{FF2B5EF4-FFF2-40B4-BE49-F238E27FC236}">
                  <a16:creationId xmlns:a16="http://schemas.microsoft.com/office/drawing/2014/main" xmlns="" id="{0B0DA1F1-C391-4EDF-9FE0-23E86E13776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rot="16200000">
              <a:off x="10289068" y="1343027"/>
              <a:ext cx="2532832" cy="1273032"/>
            </a:xfrm>
            <a:prstGeom prst="triangle">
              <a:avLst>
                <a:gd name="adj" fmla="val 50000"/>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81931785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6" name="Rectangle 135">
            <a:extLst>
              <a:ext uri="{FF2B5EF4-FFF2-40B4-BE49-F238E27FC236}">
                <a16:creationId xmlns:a16="http://schemas.microsoft.com/office/drawing/2014/main" xmlns="" id="{7FF47CB7-972F-479F-A36D-9E72D26EC8D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Shape 137">
            <a:extLst>
              <a:ext uri="{FF2B5EF4-FFF2-40B4-BE49-F238E27FC236}">
                <a16:creationId xmlns:a16="http://schemas.microsoft.com/office/drawing/2014/main" xmlns="" id="{0D153B68-5844-490D-8E67-F616D6D721C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ytuł 1">
            <a:extLst>
              <a:ext uri="{FF2B5EF4-FFF2-40B4-BE49-F238E27FC236}">
                <a16:creationId xmlns:a16="http://schemas.microsoft.com/office/drawing/2014/main" xmlns="" id="{CAF01737-518B-4FF8-9E90-5C43C3F3688A}"/>
              </a:ext>
            </a:extLst>
          </p:cNvPr>
          <p:cNvSpPr>
            <a:spLocks noGrp="1"/>
          </p:cNvSpPr>
          <p:nvPr>
            <p:ph type="title"/>
          </p:nvPr>
        </p:nvSpPr>
        <p:spPr>
          <a:xfrm>
            <a:off x="1137034" y="609597"/>
            <a:ext cx="9392421" cy="1330841"/>
          </a:xfrm>
        </p:spPr>
        <p:txBody>
          <a:bodyPr>
            <a:normAutofit/>
          </a:bodyPr>
          <a:lstStyle/>
          <a:p>
            <a:r>
              <a:rPr lang="pl-PL" dirty="0"/>
              <a:t>Druk offsetowy</a:t>
            </a:r>
          </a:p>
        </p:txBody>
      </p:sp>
      <p:sp>
        <p:nvSpPr>
          <p:cNvPr id="3" name="Symbol zastępczy zawartości 2">
            <a:extLst>
              <a:ext uri="{FF2B5EF4-FFF2-40B4-BE49-F238E27FC236}">
                <a16:creationId xmlns:a16="http://schemas.microsoft.com/office/drawing/2014/main" xmlns="" id="{1436EBC3-D4D5-4A89-9B48-F7A4500A65B7}"/>
              </a:ext>
            </a:extLst>
          </p:cNvPr>
          <p:cNvSpPr>
            <a:spLocks noGrp="1"/>
          </p:cNvSpPr>
          <p:nvPr>
            <p:ph idx="1"/>
          </p:nvPr>
        </p:nvSpPr>
        <p:spPr>
          <a:xfrm>
            <a:off x="357051" y="2198362"/>
            <a:ext cx="6362316" cy="3917773"/>
          </a:xfrm>
        </p:spPr>
        <p:txBody>
          <a:bodyPr>
            <a:normAutofit fontScale="92500"/>
          </a:bodyPr>
          <a:lstStyle/>
          <a:p>
            <a:pPr marL="0" indent="0">
              <a:buNone/>
            </a:pPr>
            <a:r>
              <a:rPr lang="pl-PL" sz="1400" i="0" dirty="0">
                <a:effectLst/>
                <a:latin typeface="Nunito Sans"/>
              </a:rPr>
              <a:t>Druk offsetowy jest techniką tzw. druku płaskiego, co oznacza, iż poszczególne elementy matrycy drukarki offsetowej znajdują się na jednakowym poziomie. Druk ten wykorzystuje zatem zjawisko wzajemnego odpychania się czynników niedrukujących i drukujących. Za pomocą tej technologii możliwe jest realizowanie wydruków względnie tanio i szybko. Szczególnie ma to zastosowanie w przypadku dużej ilości odbitek.</a:t>
            </a:r>
          </a:p>
          <a:p>
            <a:pPr marL="0" indent="0">
              <a:buNone/>
            </a:pPr>
            <a:r>
              <a:rPr lang="pl-PL" sz="1400" i="0" dirty="0">
                <a:effectLst/>
                <a:latin typeface="Nunito Sans"/>
              </a:rPr>
              <a:t>Matryca wykorzystywana w druku offsetowym jest wykonana z lekkiego aluminium. Założona jest na cylindrze i przekazuje obraz projektu na bęben pokryty gumą. Z bębna obraz przenoszony jest na określone podłoże np. papier kredowy. Druk offsetowy pozwala uzyskiwać szybkie i tanie realizacje na bardzo różnorodnych materiałach, w tym papierach powlekanych, offsetowych czy kartonach. Proces drukowania offsetowego polega na unieruchomieniu w cylindrze formowym formy drukowej. Następnie przy pomocy obciągu gumowego, farba z formy przenoszona jest na podłoże. Docisk stalowego cylindra pozwala wspomóc cały zabieg, utrwalając nadruk.</a:t>
            </a:r>
          </a:p>
          <a:p>
            <a:pPr marL="0" indent="0">
              <a:buNone/>
            </a:pPr>
            <a:r>
              <a:rPr lang="pl-PL" sz="1400" i="0" dirty="0">
                <a:effectLst/>
                <a:latin typeface="Nunito Sans"/>
              </a:rPr>
              <a:t>Sama w sobie forma drukowa wykorzystywana w druku offsetowym wymaga specjalnej obróbki dla uzyskania oczekiwanych efektów nadruku. Specjalistyczne farby są tutaj maziste i olejowe, a co za tym idzie niezwykle intensywne. Z tego powodu nadruki wykonane tą techniką są wyjątkowo dokładne. Jest to rewelacyjne rozwiązanie wykorzystywane do druku plakatów i katalogów, ulotek, książek, map i wielobarwnych materiałów.</a:t>
            </a:r>
            <a:endParaRPr lang="pl-PL" sz="1400" i="0" dirty="0">
              <a:effectLst/>
              <a:latin typeface="Open Sans"/>
            </a:endParaRPr>
          </a:p>
        </p:txBody>
      </p:sp>
      <p:pic>
        <p:nvPicPr>
          <p:cNvPr id="4098" name="Picture 2" descr="AB DRUK Sp. j. - Druk offsetowy">
            <a:extLst>
              <a:ext uri="{FF2B5EF4-FFF2-40B4-BE49-F238E27FC236}">
                <a16:creationId xmlns:a16="http://schemas.microsoft.com/office/drawing/2014/main" xmlns="" id="{B647C652-D650-4699-BF8E-8A6B46D9B319}"/>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719367" y="2961515"/>
            <a:ext cx="4788505" cy="2202712"/>
          </a:xfrm>
          <a:prstGeom prst="rect">
            <a:avLst/>
          </a:prstGeom>
          <a:noFill/>
          <a:extLst>
            <a:ext uri="{909E8E84-426E-40DD-AFC4-6F175D3DCCD1}">
              <a14:hiddenFill xmlns:a14="http://schemas.microsoft.com/office/drawing/2010/main">
                <a:solidFill>
                  <a:srgbClr val="FFFFFF"/>
                </a:solidFill>
              </a14:hiddenFill>
            </a:ext>
          </a:extLst>
        </p:spPr>
      </p:pic>
      <p:sp>
        <p:nvSpPr>
          <p:cNvPr id="140" name="Freeform: Shape 139">
            <a:extLst>
              <a:ext uri="{FF2B5EF4-FFF2-40B4-BE49-F238E27FC236}">
                <a16:creationId xmlns:a16="http://schemas.microsoft.com/office/drawing/2014/main" xmlns="" id="{9A0D773F-7A7D-4DBB-9DEA-86BB8B8F4BC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6328706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xmlns="" id="{2B566528-1B12-4246-9431-5C2D7D08116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Symbol zastępczy zawartości 2">
            <a:extLst>
              <a:ext uri="{FF2B5EF4-FFF2-40B4-BE49-F238E27FC236}">
                <a16:creationId xmlns:a16="http://schemas.microsoft.com/office/drawing/2014/main" xmlns="" id="{1436EBC3-D4D5-4A89-9B48-F7A4500A65B7}"/>
              </a:ext>
            </a:extLst>
          </p:cNvPr>
          <p:cNvSpPr>
            <a:spLocks noGrp="1"/>
          </p:cNvSpPr>
          <p:nvPr>
            <p:ph idx="1"/>
          </p:nvPr>
        </p:nvSpPr>
        <p:spPr>
          <a:xfrm>
            <a:off x="643467" y="1782981"/>
            <a:ext cx="10905066" cy="4393982"/>
          </a:xfrm>
        </p:spPr>
        <p:txBody>
          <a:bodyPr>
            <a:normAutofit/>
          </a:bodyPr>
          <a:lstStyle/>
          <a:p>
            <a:r>
              <a:rPr lang="pl-PL" sz="1600" b="0" i="0">
                <a:effectLst/>
                <a:latin typeface="Roboto"/>
              </a:rPr>
              <a:t>Do najważniejszych różnic, porównując te dwie formy druku jest to, że druk offsetowy to opcja stosowana przeważnie w dużych nakładach. Z kolei druk cyfrowy jest najlepszy do niskich nakładów. Małe nakłady w przypadku tego pierwszego są kosztowne z uwagi dłuższy proces przygotowania do druku. Stąd przy niskich nakładach taniej jest skorzystać z opcji cyfrowej. Przy większych projektach, to druk offsetowy staje się tym korzystniejszym cenowo.</a:t>
            </a:r>
          </a:p>
          <a:p>
            <a:endParaRPr lang="pl-PL" sz="1600" b="0" i="0">
              <a:effectLst/>
              <a:latin typeface="Roboto"/>
            </a:endParaRPr>
          </a:p>
          <a:p>
            <a:r>
              <a:rPr lang="pl-PL" sz="1600" b="0" i="0">
                <a:effectLst/>
                <a:latin typeface="Roboto"/>
              </a:rPr>
              <a:t>Druk cyfrowy ma dodatkową zaletę, mianowicie pozwala na personalizację poszczególnych egzemplarzy wydruku np. na wizytówkach, zaproszeniach itp. Innymi słowy, możliwe jest zamieszczanie odmiennych danych na każdym osobnym wydruku. W przypadku opcji offsetowej nie możemy wykonać personalizacji. Technika druku offsetowego zapewnia wyższą jakość wydruku, jednak stały rozwój techniki cyfrowej sprawia, że realizacja projektów jest na coraz bardziej porównywalnym poziomie. Różnice w realizacjach są małe, często nie sposób ich zauważyć.</a:t>
            </a:r>
          </a:p>
          <a:p>
            <a:endParaRPr lang="pl-PL" sz="1600" b="0" i="0">
              <a:effectLst/>
              <a:latin typeface="Roboto"/>
            </a:endParaRPr>
          </a:p>
          <a:p>
            <a:r>
              <a:rPr lang="pl-PL" sz="1600" b="0" i="0">
                <a:effectLst/>
                <a:latin typeface="Roboto"/>
              </a:rPr>
              <a:t>Skoro druk cyfrowy jest coraz lepszy, dlaczego by nie zrezygnować z drukowania techniką offsetową? Odpowiedź jest prosta – przy większych nakładach powtarzalnych odbitek, jest on bezkonkurencyjny cenowo. Minimalny, już opłacalny nakład wydruków offsetowych to średnio 250 sztuk w przypadku większości produktów poligraficznych.</a:t>
            </a:r>
          </a:p>
        </p:txBody>
      </p:sp>
      <p:sp>
        <p:nvSpPr>
          <p:cNvPr id="10" name="Rectangle 9">
            <a:extLst>
              <a:ext uri="{FF2B5EF4-FFF2-40B4-BE49-F238E27FC236}">
                <a16:creationId xmlns:a16="http://schemas.microsoft.com/office/drawing/2014/main" xmlns="" id="{2E80C965-DB6D-4F81-9E9E-B027384D0BD6}"/>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2700000">
            <a:off x="11052629" y="2120024"/>
            <a:ext cx="645368" cy="645368"/>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Isosceles Triangle 11">
            <a:extLst>
              <a:ext uri="{FF2B5EF4-FFF2-40B4-BE49-F238E27FC236}">
                <a16:creationId xmlns:a16="http://schemas.microsoft.com/office/drawing/2014/main" xmlns="" id="{A580F890-B085-4E95-96AA-55AEBEC5CE6E}"/>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0289068" y="1343027"/>
            <a:ext cx="2532832" cy="1273032"/>
          </a:xfrm>
          <a:prstGeom prst="triangle">
            <a:avLst>
              <a:gd name="adj" fmla="val 50000"/>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xmlns="" id="{D3F51FEB-38FB-4F6C-9F7B-2F2AFAB6546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a:off x="-501760" y="5103257"/>
            <a:ext cx="2017580" cy="1014060"/>
          </a:xfrm>
          <a:prstGeom prst="triangle">
            <a:avLst>
              <a:gd name="adj" fmla="val 50000"/>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Rectangle 15">
            <a:extLst>
              <a:ext uri="{FF2B5EF4-FFF2-40B4-BE49-F238E27FC236}">
                <a16:creationId xmlns:a16="http://schemas.microsoft.com/office/drawing/2014/main" xmlns="" id="{1E547BA6-BAE0-43BB-A7CA-60F69CE252F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2700000">
            <a:off x="427916" y="5728708"/>
            <a:ext cx="485578" cy="48557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75261558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CAF01737-518B-4FF8-9E90-5C43C3F3688A}"/>
              </a:ext>
            </a:extLst>
          </p:cNvPr>
          <p:cNvSpPr>
            <a:spLocks noGrp="1"/>
          </p:cNvSpPr>
          <p:nvPr>
            <p:ph type="title"/>
          </p:nvPr>
        </p:nvSpPr>
        <p:spPr>
          <a:xfrm>
            <a:off x="838200" y="365125"/>
            <a:ext cx="10515600" cy="1325563"/>
          </a:xfrm>
        </p:spPr>
        <p:txBody>
          <a:bodyPr>
            <a:normAutofit/>
          </a:bodyPr>
          <a:lstStyle/>
          <a:p>
            <a:r>
              <a:rPr lang="pl-PL" sz="5400" dirty="0"/>
              <a:t>Źródła</a:t>
            </a:r>
          </a:p>
        </p:txBody>
      </p:sp>
      <p:sp>
        <p:nvSpPr>
          <p:cNvPr id="3" name="Symbol zastępczy zawartości 2">
            <a:extLst>
              <a:ext uri="{FF2B5EF4-FFF2-40B4-BE49-F238E27FC236}">
                <a16:creationId xmlns:a16="http://schemas.microsoft.com/office/drawing/2014/main" xmlns="" id="{1436EBC3-D4D5-4A89-9B48-F7A4500A65B7}"/>
              </a:ext>
            </a:extLst>
          </p:cNvPr>
          <p:cNvSpPr>
            <a:spLocks noGrp="1"/>
          </p:cNvSpPr>
          <p:nvPr>
            <p:ph idx="1"/>
          </p:nvPr>
        </p:nvSpPr>
        <p:spPr>
          <a:xfrm>
            <a:off x="838200" y="1929384"/>
            <a:ext cx="10515600" cy="4251960"/>
          </a:xfrm>
        </p:spPr>
        <p:txBody>
          <a:bodyPr>
            <a:normAutofit/>
          </a:bodyPr>
          <a:lstStyle/>
          <a:p>
            <a:pPr>
              <a:buFont typeface="+mj-lt"/>
              <a:buAutoNum type="arabicPeriod"/>
            </a:pPr>
            <a:r>
              <a:rPr lang="pl-PL" sz="2000" b="0" i="0" dirty="0">
                <a:effectLst/>
                <a:latin typeface="Open Sans"/>
                <a:hlinkClick r:id="rId2"/>
              </a:rPr>
              <a:t>https://www.drukarniaonline.pl/page/czym-sie-rozni-druk-cyfrowy-i-druk-offsetowy</a:t>
            </a:r>
            <a:endParaRPr lang="pl-PL" sz="2000" b="0" i="0" dirty="0">
              <a:effectLst/>
              <a:latin typeface="Open Sans"/>
            </a:endParaRPr>
          </a:p>
          <a:p>
            <a:pPr>
              <a:buFont typeface="+mj-lt"/>
              <a:buAutoNum type="arabicPeriod"/>
            </a:pPr>
            <a:r>
              <a:rPr lang="pl-PL" sz="2000" b="0" i="0" dirty="0">
                <a:effectLst/>
                <a:latin typeface="Open Sans"/>
                <a:hlinkClick r:id="rId3"/>
              </a:rPr>
              <a:t>https://topdruk24.pl/blog/2020/02/11/o-druku-offsetowym-i-cyfrowym-slow-kilka/</a:t>
            </a:r>
            <a:endParaRPr lang="pl-PL" sz="2000" dirty="0">
              <a:latin typeface="Open Sans"/>
            </a:endParaRPr>
          </a:p>
          <a:p>
            <a:pPr>
              <a:buFont typeface="+mj-lt"/>
              <a:buAutoNum type="arabicPeriod"/>
            </a:pPr>
            <a:r>
              <a:rPr lang="pl-PL" sz="2000" b="0" i="0" dirty="0">
                <a:effectLst/>
                <a:latin typeface="Open Sans"/>
                <a:hlinkClick r:id="rId4"/>
              </a:rPr>
              <a:t>https://zapakuj.to/co-jest-druk-offsetowy/</a:t>
            </a:r>
            <a:endParaRPr lang="pl-PL" sz="2000" b="0" i="0" dirty="0">
              <a:effectLst/>
              <a:latin typeface="Open Sans"/>
            </a:endParaRPr>
          </a:p>
          <a:p>
            <a:pPr>
              <a:buFont typeface="+mj-lt"/>
              <a:buAutoNum type="arabicPeriod"/>
            </a:pPr>
            <a:r>
              <a:rPr lang="pl-PL" sz="2000" b="0" i="0" dirty="0">
                <a:effectLst/>
                <a:latin typeface="Open Sans"/>
                <a:hlinkClick r:id="rId5"/>
              </a:rPr>
              <a:t>https://passion.enaf.pl/offset-czy-cyfra-ktora-metode-druku-wybrac/</a:t>
            </a:r>
            <a:endParaRPr lang="pl-PL" sz="2000" dirty="0">
              <a:latin typeface="Open Sans"/>
            </a:endParaRPr>
          </a:p>
          <a:p>
            <a:pPr>
              <a:buFont typeface="+mj-lt"/>
              <a:buAutoNum type="arabicPeriod"/>
            </a:pPr>
            <a:r>
              <a:rPr lang="pl-PL" sz="2000" b="0" i="0" dirty="0">
                <a:effectLst/>
                <a:latin typeface="Open Sans"/>
                <a:hlinkClick r:id="rId6"/>
              </a:rPr>
              <a:t>http://printologia.pl/druk-offsetowy-cyfrowy-ktory-wybrac/</a:t>
            </a:r>
            <a:endParaRPr lang="pl-PL" sz="2000" b="0" i="0" dirty="0">
              <a:effectLst/>
              <a:latin typeface="Open Sans"/>
            </a:endParaRPr>
          </a:p>
          <a:p>
            <a:pPr>
              <a:buFont typeface="+mj-lt"/>
              <a:buAutoNum type="arabicPeriod"/>
            </a:pPr>
            <a:r>
              <a:rPr lang="pl-PL" sz="2000" b="0" i="0" dirty="0">
                <a:effectLst/>
                <a:latin typeface="Open Sans"/>
                <a:hlinkClick r:id="rId7"/>
              </a:rPr>
              <a:t>http://www.printextra.pl/blog/druk-cyfrowy-vs-druk-offsetowy-porownanie-i-zastosowanie</a:t>
            </a:r>
            <a:endParaRPr lang="pl-PL" sz="2000" dirty="0">
              <a:latin typeface="Open Sans"/>
            </a:endParaRPr>
          </a:p>
          <a:p>
            <a:pPr>
              <a:buFont typeface="+mj-lt"/>
              <a:buAutoNum type="arabicPeriod"/>
            </a:pPr>
            <a:r>
              <a:rPr lang="pl-PL" sz="2000" b="0" i="0" dirty="0">
                <a:effectLst/>
                <a:latin typeface="Open Sans"/>
                <a:hlinkClick r:id="rId8"/>
              </a:rPr>
              <a:t>https://www.amicus-druk.eu/blog/item/21-druk-offsetowy-a-druk-cyfrowy-r%C3%B3%C5%BCnice-i-zastosowania</a:t>
            </a:r>
            <a:r>
              <a:rPr lang="pl-PL" sz="2000" b="0" i="0" dirty="0">
                <a:effectLst/>
                <a:latin typeface="Open Sans"/>
              </a:rPr>
              <a:t> </a:t>
            </a:r>
          </a:p>
        </p:txBody>
      </p:sp>
    </p:spTree>
    <p:extLst>
      <p:ext uri="{BB962C8B-B14F-4D97-AF65-F5344CB8AC3E}">
        <p14:creationId xmlns:p14="http://schemas.microsoft.com/office/powerpoint/2010/main" val="176625336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xmlns="" id="{53F29798-D584-4792-9B62-3F5F5C36D61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xmlns="" id="{CAF01737-518B-4FF8-9E90-5C43C3F3688A}"/>
              </a:ext>
            </a:extLst>
          </p:cNvPr>
          <p:cNvSpPr>
            <a:spLocks noGrp="1"/>
          </p:cNvSpPr>
          <p:nvPr>
            <p:ph type="title"/>
          </p:nvPr>
        </p:nvSpPr>
        <p:spPr>
          <a:xfrm>
            <a:off x="838200" y="184805"/>
            <a:ext cx="10515600" cy="1505883"/>
          </a:xfrm>
        </p:spPr>
        <p:txBody>
          <a:bodyPr vert="horz" lIns="91440" tIns="45720" rIns="91440" bIns="45720" rtlCol="0" anchor="ctr">
            <a:normAutofit/>
          </a:bodyPr>
          <a:lstStyle/>
          <a:p>
            <a:r>
              <a:rPr lang="en-US" sz="5200" kern="1200">
                <a:solidFill>
                  <a:schemeClr val="tx1"/>
                </a:solidFill>
                <a:latin typeface="+mj-lt"/>
                <a:ea typeface="+mj-ea"/>
                <a:cs typeface="+mj-cs"/>
              </a:rPr>
              <a:t>EWALUACJA</a:t>
            </a:r>
          </a:p>
        </p:txBody>
      </p:sp>
      <p:graphicFrame>
        <p:nvGraphicFramePr>
          <p:cNvPr id="5" name="Tabela 4">
            <a:extLst>
              <a:ext uri="{FF2B5EF4-FFF2-40B4-BE49-F238E27FC236}">
                <a16:creationId xmlns:a16="http://schemas.microsoft.com/office/drawing/2014/main" xmlns="" id="{8A6F1CB6-2FB1-4CBA-B352-B14F3061A2C1}"/>
              </a:ext>
            </a:extLst>
          </p:cNvPr>
          <p:cNvGraphicFramePr>
            <a:graphicFrameLocks noGrp="1"/>
          </p:cNvGraphicFramePr>
          <p:nvPr>
            <p:extLst>
              <p:ext uri="{D42A27DB-BD31-4B8C-83A1-F6EECF244321}">
                <p14:modId xmlns:p14="http://schemas.microsoft.com/office/powerpoint/2010/main" val="186337216"/>
              </p:ext>
            </p:extLst>
          </p:nvPr>
        </p:nvGraphicFramePr>
        <p:xfrm>
          <a:off x="838200" y="2117901"/>
          <a:ext cx="10512549" cy="3965831"/>
        </p:xfrm>
        <a:graphic>
          <a:graphicData uri="http://schemas.openxmlformats.org/drawingml/2006/table">
            <a:tbl>
              <a:tblPr firstRow="1" bandRow="1">
                <a:noFill/>
                <a:tableStyleId>{073A0DAA-6AF3-43AB-8588-CEC1D06C72B9}</a:tableStyleId>
              </a:tblPr>
              <a:tblGrid>
                <a:gridCol w="2286614">
                  <a:extLst>
                    <a:ext uri="{9D8B030D-6E8A-4147-A177-3AD203B41FA5}">
                      <a16:colId xmlns:a16="http://schemas.microsoft.com/office/drawing/2014/main" xmlns="" val="1702910806"/>
                    </a:ext>
                  </a:extLst>
                </a:gridCol>
                <a:gridCol w="2834974">
                  <a:extLst>
                    <a:ext uri="{9D8B030D-6E8A-4147-A177-3AD203B41FA5}">
                      <a16:colId xmlns:a16="http://schemas.microsoft.com/office/drawing/2014/main" xmlns="" val="2329518048"/>
                    </a:ext>
                  </a:extLst>
                </a:gridCol>
                <a:gridCol w="2695927">
                  <a:extLst>
                    <a:ext uri="{9D8B030D-6E8A-4147-A177-3AD203B41FA5}">
                      <a16:colId xmlns:a16="http://schemas.microsoft.com/office/drawing/2014/main" xmlns="" val="3165251206"/>
                    </a:ext>
                  </a:extLst>
                </a:gridCol>
                <a:gridCol w="2695034">
                  <a:extLst>
                    <a:ext uri="{9D8B030D-6E8A-4147-A177-3AD203B41FA5}">
                      <a16:colId xmlns:a16="http://schemas.microsoft.com/office/drawing/2014/main" xmlns="" val="3982625"/>
                    </a:ext>
                  </a:extLst>
                </a:gridCol>
              </a:tblGrid>
              <a:tr h="295439">
                <a:tc>
                  <a:txBody>
                    <a:bodyPr/>
                    <a:lstStyle/>
                    <a:p>
                      <a:pPr algn="ctr">
                        <a:lnSpc>
                          <a:spcPct val="106000"/>
                        </a:lnSpc>
                        <a:spcAft>
                          <a:spcPts val="800"/>
                        </a:spcAft>
                      </a:pPr>
                      <a:r>
                        <a:rPr lang="pl-PL" sz="1000" b="1" dirty="0">
                          <a:solidFill>
                            <a:schemeClr val="tx1">
                              <a:lumMod val="75000"/>
                              <a:lumOff val="25000"/>
                            </a:schemeClr>
                          </a:solidFill>
                          <a:effectLst/>
                        </a:rPr>
                        <a:t>Liczba punktów</a:t>
                      </a:r>
                      <a:endParaRPr lang="pl-PL" sz="1000" b="1"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12700" cmpd="sng">
                      <a:noFill/>
                      <a:prstDash val="solid"/>
                    </a:lnL>
                    <a:lnR w="12700" cmpd="sng">
                      <a:noFill/>
                      <a:prstDash val="solid"/>
                    </a:lnR>
                    <a:lnT w="12700" cmpd="sng">
                      <a:noFill/>
                      <a:prstDash val="solid"/>
                    </a:lnT>
                    <a:lnB w="9525" cap="flat" cmpd="sng" algn="ctr">
                      <a:solidFill>
                        <a:srgbClr val="D8DCDC"/>
                      </a:solidFill>
                      <a:prstDash val="solid"/>
                    </a:lnB>
                    <a:noFill/>
                  </a:tcPr>
                </a:tc>
                <a:tc>
                  <a:txBody>
                    <a:bodyPr/>
                    <a:lstStyle/>
                    <a:p>
                      <a:pPr algn="ctr">
                        <a:lnSpc>
                          <a:spcPct val="106000"/>
                        </a:lnSpc>
                        <a:spcAft>
                          <a:spcPts val="800"/>
                        </a:spcAft>
                      </a:pPr>
                      <a:r>
                        <a:rPr lang="pl-PL" sz="1000" b="1" dirty="0">
                          <a:solidFill>
                            <a:schemeClr val="tx1">
                              <a:lumMod val="75000"/>
                              <a:lumOff val="25000"/>
                            </a:schemeClr>
                          </a:solidFill>
                          <a:effectLst/>
                        </a:rPr>
                        <a:t>2</a:t>
                      </a:r>
                      <a:endParaRPr lang="pl-PL" sz="1000" b="1"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12700" cmpd="sng">
                      <a:noFill/>
                      <a:prstDash val="solid"/>
                    </a:lnL>
                    <a:lnR w="12700" cmpd="sng">
                      <a:noFill/>
                      <a:prstDash val="solid"/>
                    </a:lnR>
                    <a:lnT w="12700" cmpd="sng">
                      <a:noFill/>
                      <a:prstDash val="solid"/>
                    </a:lnT>
                    <a:lnB w="9525" cap="flat" cmpd="sng" algn="ctr">
                      <a:solidFill>
                        <a:srgbClr val="D8DCDC"/>
                      </a:solidFill>
                      <a:prstDash val="solid"/>
                    </a:lnB>
                    <a:noFill/>
                  </a:tcPr>
                </a:tc>
                <a:tc>
                  <a:txBody>
                    <a:bodyPr/>
                    <a:lstStyle/>
                    <a:p>
                      <a:pPr algn="ctr">
                        <a:lnSpc>
                          <a:spcPct val="106000"/>
                        </a:lnSpc>
                        <a:spcAft>
                          <a:spcPts val="800"/>
                        </a:spcAft>
                      </a:pPr>
                      <a:r>
                        <a:rPr lang="pl-PL" sz="1000" b="1" dirty="0">
                          <a:solidFill>
                            <a:schemeClr val="tx1">
                              <a:lumMod val="75000"/>
                              <a:lumOff val="25000"/>
                            </a:schemeClr>
                          </a:solidFill>
                          <a:effectLst/>
                        </a:rPr>
                        <a:t>3</a:t>
                      </a:r>
                      <a:endParaRPr lang="pl-PL" sz="1000" b="1"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12700" cmpd="sng">
                      <a:noFill/>
                      <a:prstDash val="solid"/>
                    </a:lnL>
                    <a:lnR w="12700" cmpd="sng">
                      <a:noFill/>
                      <a:prstDash val="solid"/>
                    </a:lnR>
                    <a:lnT w="12700" cmpd="sng">
                      <a:noFill/>
                      <a:prstDash val="solid"/>
                    </a:lnT>
                    <a:lnB w="9525" cap="flat" cmpd="sng" algn="ctr">
                      <a:solidFill>
                        <a:srgbClr val="D8DCDC"/>
                      </a:solidFill>
                      <a:prstDash val="solid"/>
                    </a:lnB>
                    <a:noFill/>
                  </a:tcPr>
                </a:tc>
                <a:tc>
                  <a:txBody>
                    <a:bodyPr/>
                    <a:lstStyle/>
                    <a:p>
                      <a:pPr algn="ctr">
                        <a:lnSpc>
                          <a:spcPct val="106000"/>
                        </a:lnSpc>
                        <a:spcAft>
                          <a:spcPts val="800"/>
                        </a:spcAft>
                      </a:pPr>
                      <a:r>
                        <a:rPr lang="pl-PL" sz="1000" b="1" dirty="0">
                          <a:solidFill>
                            <a:schemeClr val="tx1">
                              <a:lumMod val="75000"/>
                              <a:lumOff val="25000"/>
                            </a:schemeClr>
                          </a:solidFill>
                          <a:effectLst/>
                        </a:rPr>
                        <a:t>4</a:t>
                      </a:r>
                      <a:endParaRPr lang="pl-PL" sz="1000" b="1"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12700" cmpd="sng">
                      <a:noFill/>
                      <a:prstDash val="solid"/>
                    </a:lnL>
                    <a:lnR w="12700" cmpd="sng">
                      <a:noFill/>
                      <a:prstDash val="solid"/>
                    </a:lnR>
                    <a:lnT w="12700" cmpd="sng">
                      <a:noFill/>
                      <a:prstDash val="solid"/>
                    </a:lnT>
                    <a:lnB w="9525" cap="flat" cmpd="sng" algn="ctr">
                      <a:solidFill>
                        <a:srgbClr val="D8DCDC"/>
                      </a:solidFill>
                      <a:prstDash val="solid"/>
                    </a:lnB>
                    <a:noFill/>
                  </a:tcPr>
                </a:tc>
                <a:extLst>
                  <a:ext uri="{0D108BD9-81ED-4DB2-BD59-A6C34878D82A}">
                    <a16:rowId xmlns:a16="http://schemas.microsoft.com/office/drawing/2014/main" xmlns="" val="694115219"/>
                  </a:ext>
                </a:extLst>
              </a:tr>
              <a:tr h="454518">
                <a:tc>
                  <a:txBody>
                    <a:bodyPr/>
                    <a:lstStyle/>
                    <a:p>
                      <a:pPr>
                        <a:lnSpc>
                          <a:spcPct val="106000"/>
                        </a:lnSpc>
                        <a:spcAft>
                          <a:spcPts val="800"/>
                        </a:spcAft>
                      </a:pPr>
                      <a:r>
                        <a:rPr lang="pl-PL" sz="1000">
                          <a:solidFill>
                            <a:schemeClr val="tx1">
                              <a:lumMod val="75000"/>
                              <a:lumOff val="25000"/>
                            </a:schemeClr>
                          </a:solidFill>
                          <a:effectLst/>
                        </a:rPr>
                        <a:t>Zawartość merytoryczna pracy</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dirty="0">
                          <a:solidFill>
                            <a:schemeClr val="tx1">
                              <a:lumMod val="75000"/>
                              <a:lumOff val="25000"/>
                            </a:schemeClr>
                          </a:solidFill>
                          <a:effectLst/>
                        </a:rPr>
                        <a:t>Praca słaba pod względem merytorycznym. Brakujące elementy.</a:t>
                      </a:r>
                      <a:endParaRPr lang="pl-PL" sz="10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a:solidFill>
                            <a:schemeClr val="tx1">
                              <a:lumMod val="75000"/>
                              <a:lumOff val="25000"/>
                            </a:schemeClr>
                          </a:solidFill>
                          <a:effectLst/>
                        </a:rPr>
                        <a:t>Praca dobra pod względem merytorycznym. Brak lub niewielkie błędy.</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dirty="0">
                          <a:solidFill>
                            <a:schemeClr val="tx1">
                              <a:lumMod val="75000"/>
                              <a:lumOff val="25000"/>
                            </a:schemeClr>
                          </a:solidFill>
                          <a:effectLst/>
                        </a:rPr>
                        <a:t>Praca bardzo dobra pod względem merytorycznym. Poprawne, ciekawe treści.</a:t>
                      </a:r>
                      <a:endParaRPr lang="pl-PL" sz="10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extLst>
                  <a:ext uri="{0D108BD9-81ED-4DB2-BD59-A6C34878D82A}">
                    <a16:rowId xmlns:a16="http://schemas.microsoft.com/office/drawing/2014/main" xmlns="" val="604684764"/>
                  </a:ext>
                </a:extLst>
              </a:tr>
              <a:tr h="772675">
                <a:tc>
                  <a:txBody>
                    <a:bodyPr/>
                    <a:lstStyle/>
                    <a:p>
                      <a:pPr>
                        <a:lnSpc>
                          <a:spcPct val="106000"/>
                        </a:lnSpc>
                        <a:spcAft>
                          <a:spcPts val="800"/>
                        </a:spcAft>
                      </a:pPr>
                      <a:r>
                        <a:rPr lang="pl-PL" sz="1000">
                          <a:solidFill>
                            <a:schemeClr val="tx1">
                              <a:lumMod val="75000"/>
                              <a:lumOff val="25000"/>
                            </a:schemeClr>
                          </a:solidFill>
                          <a:effectLst/>
                        </a:rPr>
                        <a:t>Prezentacja pracy</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C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Prezentacja mało czytelna, pobieżna, nie budząca zainteresowania. Brak odpowiedzi na pytania nauczyciela i uczniów.</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C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Prezentacja czytelna, dobra, interesująca. Brak satysfakcjonujących odpowiedzi na stawiane pytania.</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C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Prezentacja ładna, wyczerpująca, budząca zainteresowanie. Poprawne odpowiedzi na pytania sprawdzające nauczyciela oraz pytania innych uczniów.</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CDC"/>
                      </a:solidFill>
                      <a:prstDash val="solid"/>
                    </a:lnB>
                    <a:noFill/>
                  </a:tcPr>
                </a:tc>
                <a:extLst>
                  <a:ext uri="{0D108BD9-81ED-4DB2-BD59-A6C34878D82A}">
                    <a16:rowId xmlns:a16="http://schemas.microsoft.com/office/drawing/2014/main" xmlns="" val="2347143050"/>
                  </a:ext>
                </a:extLst>
              </a:tr>
              <a:tr h="1157533">
                <a:tc>
                  <a:txBody>
                    <a:bodyPr/>
                    <a:lstStyle/>
                    <a:p>
                      <a:pPr>
                        <a:lnSpc>
                          <a:spcPct val="106000"/>
                        </a:lnSpc>
                        <a:spcAft>
                          <a:spcPts val="800"/>
                        </a:spcAft>
                      </a:pPr>
                      <a:r>
                        <a:rPr lang="pl-PL" sz="1000">
                          <a:solidFill>
                            <a:schemeClr val="tx1">
                              <a:lumMod val="75000"/>
                              <a:lumOff val="25000"/>
                            </a:schemeClr>
                          </a:solidFill>
                          <a:effectLst/>
                        </a:rPr>
                        <a:t>Wrażenia estetyczne</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a:solidFill>
                            <a:schemeClr val="tx1">
                              <a:lumMod val="75000"/>
                              <a:lumOff val="25000"/>
                            </a:schemeClr>
                          </a:solidFill>
                          <a:effectLst/>
                        </a:rPr>
                        <a:t>Praca mało czytelna, nieestetyczna, niestarannie wykonana.</a:t>
                      </a:r>
                    </a:p>
                    <a:p>
                      <a:pPr>
                        <a:lnSpc>
                          <a:spcPct val="106000"/>
                        </a:lnSpc>
                        <a:spcAft>
                          <a:spcPts val="800"/>
                        </a:spcAft>
                      </a:pPr>
                      <a:r>
                        <a:rPr lang="pl-PL" sz="1000">
                          <a:solidFill>
                            <a:schemeClr val="tx1">
                              <a:lumMod val="75000"/>
                              <a:lumOff val="25000"/>
                            </a:schemeClr>
                          </a:solidFill>
                          <a:effectLst/>
                        </a:rPr>
                        <a:t>Złe rozplanowanie elementów  na stronie.</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a:solidFill>
                            <a:schemeClr val="tx1">
                              <a:lumMod val="75000"/>
                              <a:lumOff val="25000"/>
                            </a:schemeClr>
                          </a:solidFill>
                          <a:effectLst/>
                        </a:rPr>
                        <a:t>Praca czytelna, estetyczna, staranna.</a:t>
                      </a:r>
                    </a:p>
                    <a:p>
                      <a:pPr>
                        <a:lnSpc>
                          <a:spcPct val="106000"/>
                        </a:lnSpc>
                        <a:spcAft>
                          <a:spcPts val="800"/>
                        </a:spcAft>
                      </a:pPr>
                      <a:r>
                        <a:rPr lang="pl-PL" sz="1000">
                          <a:solidFill>
                            <a:schemeClr val="tx1">
                              <a:lumMod val="75000"/>
                              <a:lumOff val="25000"/>
                            </a:schemeClr>
                          </a:solidFill>
                          <a:effectLst/>
                        </a:rPr>
                        <a:t>Dobre rozplanowanie elementów na stronie.</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tc>
                  <a:txBody>
                    <a:bodyPr/>
                    <a:lstStyle/>
                    <a:p>
                      <a:pPr>
                        <a:lnSpc>
                          <a:spcPct val="106000"/>
                        </a:lnSpc>
                        <a:spcAft>
                          <a:spcPts val="800"/>
                        </a:spcAft>
                      </a:pPr>
                      <a:r>
                        <a:rPr lang="pl-PL" sz="1000">
                          <a:solidFill>
                            <a:schemeClr val="tx1">
                              <a:lumMod val="75000"/>
                              <a:lumOff val="25000"/>
                            </a:schemeClr>
                          </a:solidFill>
                          <a:effectLst/>
                        </a:rPr>
                        <a:t>Praca estetyczna, czytelna, przejrzysta, zachęcająca do zapoznania się z nią, bardzo staranna. Atrakcyjna pod względem graficznym.</a:t>
                      </a:r>
                    </a:p>
                    <a:p>
                      <a:pPr>
                        <a:lnSpc>
                          <a:spcPct val="106000"/>
                        </a:lnSpc>
                        <a:spcAft>
                          <a:spcPts val="800"/>
                        </a:spcAft>
                      </a:pPr>
                      <a:r>
                        <a:rPr lang="pl-PL" sz="1000">
                          <a:solidFill>
                            <a:schemeClr val="tx1">
                              <a:lumMod val="75000"/>
                              <a:lumOff val="25000"/>
                            </a:schemeClr>
                          </a:solidFill>
                          <a:effectLst/>
                        </a:rPr>
                        <a:t>Dobre rozplanowanie elementów na stronie. Praca wyróżniająca się. </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CDC"/>
                      </a:solidFill>
                      <a:prstDash val="solid"/>
                    </a:lnL>
                    <a:lnR w="9525" cap="flat" cmpd="sng" algn="ctr">
                      <a:solidFill>
                        <a:srgbClr val="D8DCDC"/>
                      </a:solidFill>
                      <a:prstDash val="solid"/>
                    </a:lnR>
                    <a:lnT w="9525" cap="flat" cmpd="sng" algn="ctr">
                      <a:solidFill>
                        <a:srgbClr val="D8DCDC"/>
                      </a:solidFill>
                      <a:prstDash val="solid"/>
                    </a:lnT>
                    <a:lnB w="9525" cap="flat" cmpd="sng" algn="ctr">
                      <a:solidFill>
                        <a:srgbClr val="D8DCDC"/>
                      </a:solidFill>
                      <a:prstDash val="solid"/>
                    </a:lnB>
                    <a:solidFill>
                      <a:srgbClr val="D8DEDC">
                        <a:alpha val="20000"/>
                      </a:srgbClr>
                    </a:solidFill>
                  </a:tcPr>
                </a:tc>
                <a:extLst>
                  <a:ext uri="{0D108BD9-81ED-4DB2-BD59-A6C34878D82A}">
                    <a16:rowId xmlns:a16="http://schemas.microsoft.com/office/drawing/2014/main" xmlns="" val="3309768401"/>
                  </a:ext>
                </a:extLst>
              </a:tr>
              <a:tr h="1225191">
                <a:tc>
                  <a:txBody>
                    <a:bodyPr/>
                    <a:lstStyle/>
                    <a:p>
                      <a:pPr>
                        <a:lnSpc>
                          <a:spcPct val="106000"/>
                        </a:lnSpc>
                        <a:spcAft>
                          <a:spcPts val="800"/>
                        </a:spcAft>
                      </a:pPr>
                      <a:r>
                        <a:rPr lang="pl-PL" sz="1000">
                          <a:solidFill>
                            <a:schemeClr val="tx1">
                              <a:lumMod val="75000"/>
                              <a:lumOff val="25000"/>
                            </a:schemeClr>
                          </a:solidFill>
                          <a:effectLst/>
                        </a:rPr>
                        <a:t>Zaangażowanie w pracę grupy, umiejętność współpracy.</a:t>
                      </a: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E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Brak zaangażowania wszystkich członków grupy w pracę i kreatywną współpracę.</a:t>
                      </a:r>
                    </a:p>
                    <a:p>
                      <a:pPr>
                        <a:lnSpc>
                          <a:spcPct val="106000"/>
                        </a:lnSpc>
                        <a:spcAft>
                          <a:spcPts val="800"/>
                        </a:spcAft>
                      </a:pP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6000"/>
                        </a:lnSpc>
                        <a:spcAft>
                          <a:spcPts val="800"/>
                        </a:spcAft>
                      </a:pPr>
                      <a:r>
                        <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rPr>
                        <a:t>Brak zaangażowania w dyskusję podsumowująca WQ i ćwiczenia</a:t>
                      </a: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EDC"/>
                      </a:solidFill>
                      <a:prstDash val="solid"/>
                    </a:lnB>
                    <a:noFill/>
                  </a:tcPr>
                </a:tc>
                <a:tc>
                  <a:txBody>
                    <a:bodyPr/>
                    <a:lstStyle/>
                    <a:p>
                      <a:pPr>
                        <a:lnSpc>
                          <a:spcPct val="106000"/>
                        </a:lnSpc>
                        <a:spcAft>
                          <a:spcPts val="800"/>
                        </a:spcAft>
                      </a:pPr>
                      <a:r>
                        <a:rPr lang="pl-PL" sz="1000">
                          <a:solidFill>
                            <a:schemeClr val="tx1">
                              <a:lumMod val="75000"/>
                              <a:lumOff val="25000"/>
                            </a:schemeClr>
                          </a:solidFill>
                          <a:effectLst/>
                        </a:rPr>
                        <a:t>Dobre zaangażowanie w pracę wszystkich członków grupy. Umiejętność współpracy na zadawalającym poziomie.</a:t>
                      </a:r>
                    </a:p>
                    <a:p>
                      <a:pPr>
                        <a:lnSpc>
                          <a:spcPct val="106000"/>
                        </a:lnSpc>
                        <a:spcAft>
                          <a:spcPts val="800"/>
                        </a:spcAft>
                      </a:pPr>
                      <a:endPar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6000"/>
                        </a:lnSpc>
                        <a:spcAft>
                          <a:spcPts val="800"/>
                        </a:spcAft>
                      </a:pPr>
                      <a:r>
                        <a:rPr lang="pl-PL" sz="100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rPr>
                        <a:t>Brak konstruktywnego wkładu w dyskusję i/lub ćwiczenia. </a:t>
                      </a: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EDC"/>
                      </a:solidFill>
                      <a:prstDash val="solid"/>
                    </a:lnB>
                    <a:noFill/>
                  </a:tcPr>
                </a:tc>
                <a:tc>
                  <a:txBody>
                    <a:bodyPr/>
                    <a:lstStyle/>
                    <a:p>
                      <a:pPr>
                        <a:lnSpc>
                          <a:spcPct val="106000"/>
                        </a:lnSpc>
                        <a:spcAft>
                          <a:spcPts val="800"/>
                        </a:spcAft>
                      </a:pPr>
                      <a:r>
                        <a:rPr lang="pl-PL" sz="1000" dirty="0">
                          <a:solidFill>
                            <a:schemeClr val="tx1">
                              <a:lumMod val="75000"/>
                              <a:lumOff val="25000"/>
                            </a:schemeClr>
                          </a:solidFill>
                          <a:effectLst/>
                        </a:rPr>
                        <a:t>Pełne zaangażowanie w pracę wszystkich członków grupy. Wzajemne motywowanie się do pracy. Umiejętność współpracy w grupie na wysokim poziomie.</a:t>
                      </a:r>
                    </a:p>
                    <a:p>
                      <a:pPr>
                        <a:lnSpc>
                          <a:spcPct val="106000"/>
                        </a:lnSpc>
                        <a:spcAft>
                          <a:spcPts val="800"/>
                        </a:spcAft>
                      </a:pPr>
                      <a:r>
                        <a:rPr lang="pl-PL" sz="1000" dirty="0">
                          <a:solidFill>
                            <a:schemeClr val="tx1">
                              <a:lumMod val="75000"/>
                              <a:lumOff val="25000"/>
                            </a:schemeClr>
                          </a:solidFill>
                          <a:effectLst/>
                          <a:latin typeface="Calibri" panose="020F0502020204030204" pitchFamily="34" charset="0"/>
                          <a:ea typeface="Calibri" panose="020F0502020204030204" pitchFamily="34" charset="0"/>
                          <a:cs typeface="Times New Roman" panose="02020603050405020304" pitchFamily="18" charset="0"/>
                        </a:rPr>
                        <a:t>Uczeń aktywnie brał udział w dyskusji i ćwiczeniach</a:t>
                      </a:r>
                    </a:p>
                  </a:txBody>
                  <a:tcPr marL="120059" marR="45319" marT="60030" marB="60030">
                    <a:lnL w="9525" cap="flat" cmpd="sng" algn="ctr">
                      <a:solidFill>
                        <a:srgbClr val="D8DEDC"/>
                      </a:solidFill>
                      <a:prstDash val="solid"/>
                    </a:lnL>
                    <a:lnR w="9525" cap="flat" cmpd="sng" algn="ctr">
                      <a:solidFill>
                        <a:srgbClr val="D8DEDC"/>
                      </a:solidFill>
                      <a:prstDash val="solid"/>
                    </a:lnR>
                    <a:lnT w="9525" cap="flat" cmpd="sng" algn="ctr">
                      <a:solidFill>
                        <a:srgbClr val="D8DCDC"/>
                      </a:solidFill>
                      <a:prstDash val="solid"/>
                    </a:lnT>
                    <a:lnB w="9525" cap="flat" cmpd="sng" algn="ctr">
                      <a:solidFill>
                        <a:srgbClr val="D8DEDC"/>
                      </a:solidFill>
                      <a:prstDash val="solid"/>
                    </a:lnB>
                    <a:noFill/>
                  </a:tcPr>
                </a:tc>
                <a:extLst>
                  <a:ext uri="{0D108BD9-81ED-4DB2-BD59-A6C34878D82A}">
                    <a16:rowId xmlns:a16="http://schemas.microsoft.com/office/drawing/2014/main" xmlns="" val="560762899"/>
                  </a:ext>
                </a:extLst>
              </a:tr>
            </a:tbl>
          </a:graphicData>
        </a:graphic>
      </p:graphicFrame>
    </p:spTree>
    <p:extLst>
      <p:ext uri="{BB962C8B-B14F-4D97-AF65-F5344CB8AC3E}">
        <p14:creationId xmlns:p14="http://schemas.microsoft.com/office/powerpoint/2010/main" val="31740359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xmlns="" id="{CAF01737-518B-4FF8-9E90-5C43C3F3688A}"/>
              </a:ext>
            </a:extLst>
          </p:cNvPr>
          <p:cNvSpPr>
            <a:spLocks noGrp="1"/>
          </p:cNvSpPr>
          <p:nvPr>
            <p:ph type="title"/>
          </p:nvPr>
        </p:nvSpPr>
        <p:spPr>
          <a:xfrm>
            <a:off x="838200" y="184805"/>
            <a:ext cx="10515600" cy="1505883"/>
          </a:xfrm>
        </p:spPr>
        <p:txBody>
          <a:bodyPr vert="horz" lIns="91440" tIns="45720" rIns="91440" bIns="45720" rtlCol="0" anchor="ctr">
            <a:normAutofit/>
          </a:bodyPr>
          <a:lstStyle/>
          <a:p>
            <a:r>
              <a:rPr lang="en-US" sz="5200" kern="1200">
                <a:solidFill>
                  <a:schemeClr val="tx1"/>
                </a:solidFill>
                <a:latin typeface="+mj-lt"/>
                <a:ea typeface="+mj-ea"/>
                <a:cs typeface="+mj-cs"/>
              </a:rPr>
              <a:t>EWALUACJA</a:t>
            </a:r>
          </a:p>
        </p:txBody>
      </p:sp>
      <p:graphicFrame>
        <p:nvGraphicFramePr>
          <p:cNvPr id="6" name="Diagram 5">
            <a:extLst>
              <a:ext uri="{FF2B5EF4-FFF2-40B4-BE49-F238E27FC236}">
                <a16:creationId xmlns:a16="http://schemas.microsoft.com/office/drawing/2014/main" xmlns="" id="{3212D293-782B-4FE5-86E4-EEF380F886D6}"/>
              </a:ext>
            </a:extLst>
          </p:cNvPr>
          <p:cNvGraphicFramePr/>
          <p:nvPr>
            <p:extLst>
              <p:ext uri="{D42A27DB-BD31-4B8C-83A1-F6EECF244321}">
                <p14:modId xmlns:p14="http://schemas.microsoft.com/office/powerpoint/2010/main" val="1717862389"/>
              </p:ext>
            </p:extLst>
          </p:nvPr>
        </p:nvGraphicFramePr>
        <p:xfrm>
          <a:off x="2952867" y="1488757"/>
          <a:ext cx="6129511" cy="44504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4108897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28" name="Rectangle 134">
            <a:extLst>
              <a:ext uri="{FF2B5EF4-FFF2-40B4-BE49-F238E27FC236}">
                <a16:creationId xmlns:a16="http://schemas.microsoft.com/office/drawing/2014/main" xmlns="" id="{2C61293E-6EBE-43EF-A52C-9BEBFD7679D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ytuł 1">
            <a:extLst>
              <a:ext uri="{FF2B5EF4-FFF2-40B4-BE49-F238E27FC236}">
                <a16:creationId xmlns:a16="http://schemas.microsoft.com/office/drawing/2014/main" xmlns="" id="{5D3F5FEC-ED95-4A5D-85A1-B4CDC294F0B9}"/>
              </a:ext>
            </a:extLst>
          </p:cNvPr>
          <p:cNvSpPr>
            <a:spLocks noGrp="1"/>
          </p:cNvSpPr>
          <p:nvPr>
            <p:ph type="title"/>
          </p:nvPr>
        </p:nvSpPr>
        <p:spPr>
          <a:xfrm>
            <a:off x="5297762" y="329184"/>
            <a:ext cx="6251110" cy="1783080"/>
          </a:xfrm>
        </p:spPr>
        <p:txBody>
          <a:bodyPr anchor="b">
            <a:normAutofit/>
          </a:bodyPr>
          <a:lstStyle/>
          <a:p>
            <a:r>
              <a:rPr lang="pl-PL" sz="5000"/>
              <a:t>Wprowadzenie – informacje dla uczniów</a:t>
            </a:r>
          </a:p>
        </p:txBody>
      </p:sp>
      <p:pic>
        <p:nvPicPr>
          <p:cNvPr id="1026" name="Picture 2" descr="Maszyna drukarska – Wikipedia, wolna encyklopedia">
            <a:extLst>
              <a:ext uri="{FF2B5EF4-FFF2-40B4-BE49-F238E27FC236}">
                <a16:creationId xmlns:a16="http://schemas.microsoft.com/office/drawing/2014/main" xmlns="" id="{E53521B1-5971-40AA-91AE-28B1108DDA3C}"/>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r="-1" b="1709"/>
          <a:stretch/>
        </p:blipFill>
        <p:spPr bwMode="auto">
          <a:xfrm>
            <a:off x="1" y="1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1029" name="sketchy line">
            <a:extLst>
              <a:ext uri="{FF2B5EF4-FFF2-40B4-BE49-F238E27FC236}">
                <a16:creationId xmlns:a16="http://schemas.microsoft.com/office/drawing/2014/main" xmlns="" id="{21540236-BFD5-4A9D-8840-4703E7F7682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5297762" y="2374947"/>
            <a:ext cx="4243589" cy="18288"/>
          </a:xfrm>
          <a:custGeom>
            <a:avLst/>
            <a:gdLst>
              <a:gd name="connsiteX0" fmla="*/ 0 w 4243589"/>
              <a:gd name="connsiteY0" fmla="*/ 0 h 18288"/>
              <a:gd name="connsiteX1" fmla="*/ 478919 w 4243589"/>
              <a:gd name="connsiteY1" fmla="*/ 0 h 18288"/>
              <a:gd name="connsiteX2" fmla="*/ 957839 w 4243589"/>
              <a:gd name="connsiteY2" fmla="*/ 0 h 18288"/>
              <a:gd name="connsiteX3" fmla="*/ 1521630 w 4243589"/>
              <a:gd name="connsiteY3" fmla="*/ 0 h 18288"/>
              <a:gd name="connsiteX4" fmla="*/ 2212729 w 4243589"/>
              <a:gd name="connsiteY4" fmla="*/ 0 h 18288"/>
              <a:gd name="connsiteX5" fmla="*/ 2734084 w 4243589"/>
              <a:gd name="connsiteY5" fmla="*/ 0 h 18288"/>
              <a:gd name="connsiteX6" fmla="*/ 3255439 w 4243589"/>
              <a:gd name="connsiteY6" fmla="*/ 0 h 18288"/>
              <a:gd name="connsiteX7" fmla="*/ 4243589 w 4243589"/>
              <a:gd name="connsiteY7" fmla="*/ 0 h 18288"/>
              <a:gd name="connsiteX8" fmla="*/ 4243589 w 4243589"/>
              <a:gd name="connsiteY8" fmla="*/ 18288 h 18288"/>
              <a:gd name="connsiteX9" fmla="*/ 3594926 w 4243589"/>
              <a:gd name="connsiteY9" fmla="*/ 18288 h 18288"/>
              <a:gd name="connsiteX10" fmla="*/ 3073571 w 4243589"/>
              <a:gd name="connsiteY10" fmla="*/ 18288 h 18288"/>
              <a:gd name="connsiteX11" fmla="*/ 2552216 w 4243589"/>
              <a:gd name="connsiteY11" fmla="*/ 18288 h 18288"/>
              <a:gd name="connsiteX12" fmla="*/ 1903553 w 4243589"/>
              <a:gd name="connsiteY12" fmla="*/ 18288 h 18288"/>
              <a:gd name="connsiteX13" fmla="*/ 1212454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213395" y="-21006"/>
                  <a:pt x="307421" y="-18116"/>
                  <a:pt x="478919" y="0"/>
                </a:cubicBezTo>
                <a:cubicBezTo>
                  <a:pt x="650417" y="18116"/>
                  <a:pt x="831092" y="-21237"/>
                  <a:pt x="957839" y="0"/>
                </a:cubicBezTo>
                <a:cubicBezTo>
                  <a:pt x="1084586" y="21237"/>
                  <a:pt x="1301682" y="25124"/>
                  <a:pt x="1521630" y="0"/>
                </a:cubicBezTo>
                <a:cubicBezTo>
                  <a:pt x="1741578" y="-25124"/>
                  <a:pt x="1970269" y="-29139"/>
                  <a:pt x="2212729" y="0"/>
                </a:cubicBezTo>
                <a:cubicBezTo>
                  <a:pt x="2455189" y="29139"/>
                  <a:pt x="2558847" y="-4796"/>
                  <a:pt x="2734084" y="0"/>
                </a:cubicBezTo>
                <a:cubicBezTo>
                  <a:pt x="2909321" y="4796"/>
                  <a:pt x="3097217" y="-13409"/>
                  <a:pt x="3255439" y="0"/>
                </a:cubicBezTo>
                <a:cubicBezTo>
                  <a:pt x="3413662" y="13409"/>
                  <a:pt x="3979999" y="-10121"/>
                  <a:pt x="4243589" y="0"/>
                </a:cubicBezTo>
                <a:cubicBezTo>
                  <a:pt x="4244484" y="8974"/>
                  <a:pt x="4243043" y="9359"/>
                  <a:pt x="4243589" y="18288"/>
                </a:cubicBezTo>
                <a:cubicBezTo>
                  <a:pt x="4058777" y="31246"/>
                  <a:pt x="3910348" y="3158"/>
                  <a:pt x="3594926" y="18288"/>
                </a:cubicBezTo>
                <a:cubicBezTo>
                  <a:pt x="3279504" y="33418"/>
                  <a:pt x="3319955" y="-3977"/>
                  <a:pt x="3073571" y="18288"/>
                </a:cubicBezTo>
                <a:cubicBezTo>
                  <a:pt x="2827187" y="40553"/>
                  <a:pt x="2767387" y="1863"/>
                  <a:pt x="2552216" y="18288"/>
                </a:cubicBezTo>
                <a:cubicBezTo>
                  <a:pt x="2337046" y="34713"/>
                  <a:pt x="2181871" y="19527"/>
                  <a:pt x="1903553" y="18288"/>
                </a:cubicBezTo>
                <a:cubicBezTo>
                  <a:pt x="1625235" y="17049"/>
                  <a:pt x="1557672" y="24174"/>
                  <a:pt x="1212454" y="18288"/>
                </a:cubicBezTo>
                <a:cubicBezTo>
                  <a:pt x="867236" y="12402"/>
                  <a:pt x="874382" y="15627"/>
                  <a:pt x="733535" y="18288"/>
                </a:cubicBezTo>
                <a:cubicBezTo>
                  <a:pt x="592688" y="20949"/>
                  <a:pt x="183477" y="14753"/>
                  <a:pt x="0" y="18288"/>
                </a:cubicBezTo>
                <a:cubicBezTo>
                  <a:pt x="-229" y="14222"/>
                  <a:pt x="509" y="5816"/>
                  <a:pt x="0" y="0"/>
                </a:cubicBezTo>
                <a:close/>
              </a:path>
              <a:path w="4243589" h="18288" stroke="0" extrusionOk="0">
                <a:moveTo>
                  <a:pt x="0" y="0"/>
                </a:moveTo>
                <a:cubicBezTo>
                  <a:pt x="143690" y="16630"/>
                  <a:pt x="266667" y="14847"/>
                  <a:pt x="521355" y="0"/>
                </a:cubicBezTo>
                <a:cubicBezTo>
                  <a:pt x="776043" y="-14847"/>
                  <a:pt x="814491" y="-17363"/>
                  <a:pt x="1000275" y="0"/>
                </a:cubicBezTo>
                <a:cubicBezTo>
                  <a:pt x="1186059" y="17363"/>
                  <a:pt x="1352504" y="-23507"/>
                  <a:pt x="1521630" y="0"/>
                </a:cubicBezTo>
                <a:cubicBezTo>
                  <a:pt x="1690756" y="23507"/>
                  <a:pt x="1889525" y="5871"/>
                  <a:pt x="2127857" y="0"/>
                </a:cubicBezTo>
                <a:cubicBezTo>
                  <a:pt x="2366189" y="-5871"/>
                  <a:pt x="2620628" y="-27997"/>
                  <a:pt x="2776520" y="0"/>
                </a:cubicBezTo>
                <a:cubicBezTo>
                  <a:pt x="2932412" y="27997"/>
                  <a:pt x="3131683" y="-25073"/>
                  <a:pt x="3467618" y="0"/>
                </a:cubicBezTo>
                <a:cubicBezTo>
                  <a:pt x="3803553" y="25073"/>
                  <a:pt x="4017371" y="3071"/>
                  <a:pt x="4243589" y="0"/>
                </a:cubicBezTo>
                <a:cubicBezTo>
                  <a:pt x="4243134" y="6162"/>
                  <a:pt x="4243492" y="11775"/>
                  <a:pt x="4243589" y="18288"/>
                </a:cubicBezTo>
                <a:cubicBezTo>
                  <a:pt x="4017834" y="-5779"/>
                  <a:pt x="3834586" y="13376"/>
                  <a:pt x="3594926" y="18288"/>
                </a:cubicBezTo>
                <a:cubicBezTo>
                  <a:pt x="3355266" y="23200"/>
                  <a:pt x="3204179" y="2869"/>
                  <a:pt x="2903827" y="18288"/>
                </a:cubicBezTo>
                <a:cubicBezTo>
                  <a:pt x="2603475" y="33707"/>
                  <a:pt x="2526187" y="46187"/>
                  <a:pt x="2212729" y="18288"/>
                </a:cubicBezTo>
                <a:cubicBezTo>
                  <a:pt x="1899271" y="-9611"/>
                  <a:pt x="1966289" y="29692"/>
                  <a:pt x="1733809" y="18288"/>
                </a:cubicBezTo>
                <a:cubicBezTo>
                  <a:pt x="1501329" y="6884"/>
                  <a:pt x="1343612" y="12492"/>
                  <a:pt x="1085146" y="18288"/>
                </a:cubicBezTo>
                <a:cubicBezTo>
                  <a:pt x="826680" y="24084"/>
                  <a:pt x="778184" y="35607"/>
                  <a:pt x="521355" y="18288"/>
                </a:cubicBezTo>
                <a:cubicBezTo>
                  <a:pt x="264526" y="969"/>
                  <a:pt x="120277" y="4268"/>
                  <a:pt x="0" y="18288"/>
                </a:cubicBezTo>
                <a:cubicBezTo>
                  <a:pt x="766" y="10800"/>
                  <a:pt x="-457" y="8180"/>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xmln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ymbol zastępczy zawartości 2">
            <a:extLst>
              <a:ext uri="{FF2B5EF4-FFF2-40B4-BE49-F238E27FC236}">
                <a16:creationId xmlns:a16="http://schemas.microsoft.com/office/drawing/2014/main" xmlns="" id="{DB63770A-FD3D-4F81-816A-2DEB60991919}"/>
              </a:ext>
            </a:extLst>
          </p:cNvPr>
          <p:cNvSpPr>
            <a:spLocks noGrp="1"/>
          </p:cNvSpPr>
          <p:nvPr>
            <p:ph idx="1"/>
          </p:nvPr>
        </p:nvSpPr>
        <p:spPr>
          <a:xfrm>
            <a:off x="5297762" y="2706624"/>
            <a:ext cx="6251110" cy="3483864"/>
          </a:xfrm>
        </p:spPr>
        <p:txBody>
          <a:bodyPr>
            <a:normAutofit/>
          </a:bodyPr>
          <a:lstStyle/>
          <a:p>
            <a:pPr marL="0" indent="0">
              <a:buNone/>
            </a:pPr>
            <a:r>
              <a:rPr lang="pl-PL" sz="1500" dirty="0"/>
              <a:t>Dziś będziemy pracowali metodą Web Quest.</a:t>
            </a:r>
          </a:p>
          <a:p>
            <a:pPr marL="0" indent="0">
              <a:buNone/>
            </a:pPr>
            <a:endParaRPr lang="pl-PL" sz="1500" dirty="0"/>
          </a:p>
          <a:p>
            <a:pPr marL="0" indent="0">
              <a:buNone/>
            </a:pPr>
            <a:r>
              <a:rPr lang="pl-PL" sz="1500" dirty="0"/>
              <a:t>Przygotowane zajęcia zajmą około 10 godzin i pozwolą się wam zapoznać z nowoczesnymi urządzeniami drukarskimi. </a:t>
            </a:r>
          </a:p>
          <a:p>
            <a:pPr marL="0" indent="0">
              <a:buNone/>
            </a:pPr>
            <a:endParaRPr lang="pl-PL" sz="1500" dirty="0"/>
          </a:p>
          <a:p>
            <a:pPr marL="0" indent="0">
              <a:buNone/>
            </a:pPr>
            <a:r>
              <a:rPr lang="pl-PL" sz="1500" dirty="0"/>
              <a:t>Będziecie pracowali w grupach, by nauczyć się współpracy i mieć okazje do wymiany swoich spostrzeżeń z kolegami. </a:t>
            </a:r>
          </a:p>
          <a:p>
            <a:pPr marL="0" indent="0">
              <a:buNone/>
            </a:pPr>
            <a:endParaRPr lang="pl-PL" sz="1500" dirty="0"/>
          </a:p>
          <a:p>
            <a:pPr marL="0" indent="0">
              <a:buNone/>
            </a:pPr>
            <a:r>
              <a:rPr lang="pl-PL" sz="1500" dirty="0"/>
              <a:t>Zadanie jakie zostanie przed wami postawione będzie wymagało od was poszukiwania informacji i ich prezentacji w atrakcyjnej formie. Zakończy się zaś ćwiczeniem, które pozwoli wam usystematyzować zdobytą wiedzę. </a:t>
            </a:r>
          </a:p>
        </p:txBody>
      </p:sp>
    </p:spTree>
    <p:extLst>
      <p:ext uri="{BB962C8B-B14F-4D97-AF65-F5344CB8AC3E}">
        <p14:creationId xmlns:p14="http://schemas.microsoft.com/office/powerpoint/2010/main" val="116627013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 name="Rectangle 94">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97" name="Group 96">
            <a:extLst>
              <a:ext uri="{FF2B5EF4-FFF2-40B4-BE49-F238E27FC236}">
                <a16:creationId xmlns:a16="http://schemas.microsoft.com/office/drawing/2014/main" xmlns="" id="{514E1141-65DC-4F54-8399-7221AE6F83D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6096000" cy="6858000"/>
            <a:chOff x="7467600" y="0"/>
            <a:chExt cx="4724400" cy="6858000"/>
          </a:xfrm>
        </p:grpSpPr>
        <p:sp>
          <p:nvSpPr>
            <p:cNvPr id="98" name="Rectangle 97">
              <a:extLst>
                <a:ext uri="{FF2B5EF4-FFF2-40B4-BE49-F238E27FC236}">
                  <a16:creationId xmlns:a16="http://schemas.microsoft.com/office/drawing/2014/main" xmlns="" id="{DD75B897-7127-4AAC-A078-70739204B54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xmlns="" id="{BDCFF188-DB07-46AA-A2B3-71E936EABEA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01" name="Freeform: Shape 100">
            <a:extLst>
              <a:ext uri="{FF2B5EF4-FFF2-40B4-BE49-F238E27FC236}">
                <a16:creationId xmlns:a16="http://schemas.microsoft.com/office/drawing/2014/main" xmlns="" id="{215A9370-15D3-4C30-8BA1-2059A74C99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03" name="Rectangle 102">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xmlns="" id="{CAF01737-518B-4FF8-9E90-5C43C3F3688A}"/>
              </a:ext>
            </a:extLst>
          </p:cNvPr>
          <p:cNvSpPr>
            <a:spLocks noGrp="1"/>
          </p:cNvSpPr>
          <p:nvPr>
            <p:ph type="title"/>
          </p:nvPr>
        </p:nvSpPr>
        <p:spPr>
          <a:xfrm>
            <a:off x="1143001" y="1676400"/>
            <a:ext cx="3581399" cy="1216153"/>
          </a:xfrm>
        </p:spPr>
        <p:txBody>
          <a:bodyPr anchor="t">
            <a:normAutofit/>
          </a:bodyPr>
          <a:lstStyle/>
          <a:p>
            <a:r>
              <a:rPr lang="pl-PL" sz="4000"/>
              <a:t>Wnioski</a:t>
            </a:r>
          </a:p>
        </p:txBody>
      </p:sp>
      <p:sp>
        <p:nvSpPr>
          <p:cNvPr id="3" name="Symbol zastępczy zawartości 2">
            <a:extLst>
              <a:ext uri="{FF2B5EF4-FFF2-40B4-BE49-F238E27FC236}">
                <a16:creationId xmlns:a16="http://schemas.microsoft.com/office/drawing/2014/main" xmlns="" id="{1436EBC3-D4D5-4A89-9B48-F7A4500A65B7}"/>
              </a:ext>
            </a:extLst>
          </p:cNvPr>
          <p:cNvSpPr>
            <a:spLocks noGrp="1"/>
          </p:cNvSpPr>
          <p:nvPr>
            <p:ph idx="1"/>
          </p:nvPr>
        </p:nvSpPr>
        <p:spPr>
          <a:xfrm>
            <a:off x="1143001" y="2533650"/>
            <a:ext cx="9820274" cy="2647949"/>
          </a:xfrm>
        </p:spPr>
        <p:txBody>
          <a:bodyPr>
            <a:normAutofit/>
          </a:bodyPr>
          <a:lstStyle/>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Poszerzyliście swoją wiedzę na temat metod wydruków.</a:t>
            </a:r>
          </a:p>
          <a:p>
            <a:pPr marL="342900" lvl="0" indent="-342900">
              <a:buFont typeface="Symbol" panose="05050102010706020507" pitchFamily="18" charset="2"/>
              <a:buChar char=""/>
            </a:pPr>
            <a:r>
              <a:rPr lang="pl-PL" sz="2000" dirty="0">
                <a:solidFill>
                  <a:schemeClr val="tx1">
                    <a:alpha val="55000"/>
                  </a:schemeClr>
                </a:solidFill>
                <a:latin typeface="Calibri" panose="020F0502020204030204" pitchFamily="34" charset="0"/>
                <a:ea typeface="Calibri" panose="020F0502020204030204" pitchFamily="34" charset="0"/>
                <a:cs typeface="Times New Roman" panose="02020603050405020304" pitchFamily="18" charset="0"/>
              </a:rPr>
              <a:t>Utrwaliliście wiedze o tym jak są zalety poszczególnych metod.</a:t>
            </a:r>
          </a:p>
          <a:p>
            <a:pPr marL="342900" lvl="0" indent="-342900">
              <a:buFont typeface="Symbol" panose="05050102010706020507" pitchFamily="18" charset="2"/>
              <a:buChar char=""/>
            </a:pPr>
            <a:r>
              <a:rPr lang="pl-PL" sz="2000" dirty="0">
                <a:solidFill>
                  <a:schemeClr val="tx1">
                    <a:alpha val="55000"/>
                  </a:schemeClr>
                </a:solidFill>
                <a:latin typeface="Calibri" panose="020F0502020204030204" pitchFamily="34" charset="0"/>
                <a:ea typeface="Calibri" panose="020F0502020204030204" pitchFamily="34" charset="0"/>
                <a:cs typeface="Times New Roman" panose="02020603050405020304" pitchFamily="18" charset="0"/>
              </a:rPr>
              <a:t>Nauczyliście się poprawnie dobierać metodę do zlecenia. </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Mogliście w ciekawy sposób zapoznać się z dostępna na rynku ofertą maszyn drukarskich. </a:t>
            </a:r>
          </a:p>
        </p:txBody>
      </p:sp>
    </p:spTree>
    <p:extLst>
      <p:ext uri="{BB962C8B-B14F-4D97-AF65-F5344CB8AC3E}">
        <p14:creationId xmlns:p14="http://schemas.microsoft.com/office/powerpoint/2010/main" val="1638055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 name="Rectangle 94">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97" name="Group 96">
            <a:extLst>
              <a:ext uri="{FF2B5EF4-FFF2-40B4-BE49-F238E27FC236}">
                <a16:creationId xmlns:a16="http://schemas.microsoft.com/office/drawing/2014/main" xmlns="" id="{514E1141-65DC-4F54-8399-7221AE6F83D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6096000" cy="6858000"/>
            <a:chOff x="7467600" y="0"/>
            <a:chExt cx="4724400" cy="6858000"/>
          </a:xfrm>
        </p:grpSpPr>
        <p:sp>
          <p:nvSpPr>
            <p:cNvPr id="98" name="Rectangle 97">
              <a:extLst>
                <a:ext uri="{FF2B5EF4-FFF2-40B4-BE49-F238E27FC236}">
                  <a16:creationId xmlns:a16="http://schemas.microsoft.com/office/drawing/2014/main" xmlns="" id="{DD75B897-7127-4AAC-A078-70739204B54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xmlns="" id="{BDCFF188-DB07-46AA-A2B3-71E936EABEA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01" name="Freeform: Shape 100">
            <a:extLst>
              <a:ext uri="{FF2B5EF4-FFF2-40B4-BE49-F238E27FC236}">
                <a16:creationId xmlns:a16="http://schemas.microsoft.com/office/drawing/2014/main" xmlns="" id="{215A9370-15D3-4C30-8BA1-2059A74C99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03" name="Rectangle 102">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a16="http://schemas.microsoft.com/office/drawing/2014/main" xmlns="" id="{1436EBC3-D4D5-4A89-9B48-F7A4500A65B7}"/>
              </a:ext>
            </a:extLst>
          </p:cNvPr>
          <p:cNvSpPr>
            <a:spLocks noGrp="1"/>
          </p:cNvSpPr>
          <p:nvPr>
            <p:ph idx="1"/>
          </p:nvPr>
        </p:nvSpPr>
        <p:spPr>
          <a:xfrm>
            <a:off x="1185863" y="1958885"/>
            <a:ext cx="9820274" cy="2647949"/>
          </a:xfrm>
        </p:spPr>
        <p:txBody>
          <a:bodyPr>
            <a:normAutofit/>
          </a:bodyPr>
          <a:lstStyle/>
          <a:p>
            <a:pPr marL="34290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Uczyliście się planowania i organizacji własnej pracy.</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Mieliście okazję wykorzystać zdobytą wiedzę.</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Uczyliście się współpracy w grupie i pracy samodzielnej.</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Nauczyliście się wykorzystywać Internet jako źródło informacji. </a:t>
            </a:r>
          </a:p>
          <a:p>
            <a:pPr marL="342900" lvl="0" indent="-342900">
              <a:buFont typeface="Symbol" panose="05050102010706020507" pitchFamily="18" charset="2"/>
              <a:buChar char=""/>
            </a:pPr>
            <a:r>
              <a:rPr lang="pl-PL" sz="2000" dirty="0">
                <a:solidFill>
                  <a:schemeClr val="tx1">
                    <a:alpha val="55000"/>
                  </a:schemeClr>
                </a:solidFill>
                <a:effectLst/>
                <a:latin typeface="Calibri" panose="020F0502020204030204" pitchFamily="34" charset="0"/>
                <a:ea typeface="Calibri" panose="020F0502020204030204" pitchFamily="34" charset="0"/>
                <a:cs typeface="Times New Roman" panose="02020603050405020304" pitchFamily="18" charset="0"/>
              </a:rPr>
              <a:t>Mogliście Waszą pracę zaprezentować na forum klasy i podzielić się swoją wiedzą i umiejętnościami.</a:t>
            </a:r>
          </a:p>
          <a:p>
            <a:pPr marL="0" indent="0">
              <a:spcAft>
                <a:spcPts val="800"/>
              </a:spcAft>
              <a:buNone/>
            </a:pPr>
            <a:endParaRPr lang="pl-PL" sz="2000" dirty="0">
              <a:solidFill>
                <a:schemeClr val="tx1">
                  <a:alpha val="55000"/>
                </a:schemeClr>
              </a:solidFill>
            </a:endParaRPr>
          </a:p>
        </p:txBody>
      </p:sp>
    </p:spTree>
    <p:extLst>
      <p:ext uri="{BB962C8B-B14F-4D97-AF65-F5344CB8AC3E}">
        <p14:creationId xmlns:p14="http://schemas.microsoft.com/office/powerpoint/2010/main" val="153703748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41" name="Group 40">
            <a:extLst>
              <a:ext uri="{FF2B5EF4-FFF2-40B4-BE49-F238E27FC236}">
                <a16:creationId xmlns:a16="http://schemas.microsoft.com/office/drawing/2014/main" xmlns="" id="{A23D792D-D9F2-4EB4-ADE2-65A518DA648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7467600" y="0"/>
            <a:ext cx="4724400" cy="6858000"/>
            <a:chOff x="7467600" y="0"/>
            <a:chExt cx="4724400" cy="6858000"/>
          </a:xfrm>
        </p:grpSpPr>
        <p:sp>
          <p:nvSpPr>
            <p:cNvPr id="42" name="Rectangle 41">
              <a:extLst>
                <a:ext uri="{FF2B5EF4-FFF2-40B4-BE49-F238E27FC236}">
                  <a16:creationId xmlns:a16="http://schemas.microsoft.com/office/drawing/2014/main" xmlns="" id="{25592A9C-8D2C-465B-A803-5CC96FD808DC}"/>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xmlns="" id="{6B6D3DC2-5D3E-4BC5-AE58-27149337938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5" name="Freeform: Shape 44">
            <a:extLst>
              <a:ext uri="{FF2B5EF4-FFF2-40B4-BE49-F238E27FC236}">
                <a16:creationId xmlns:a16="http://schemas.microsoft.com/office/drawing/2014/main" xmlns="" id="{D06891CE-5B9C-4B9E-AA78-3A5E25434F86}"/>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47" name="Rectangle 46">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xmlns="" id="{5D3F5FEC-ED95-4A5D-85A1-B4CDC294F0B9}"/>
              </a:ext>
            </a:extLst>
          </p:cNvPr>
          <p:cNvSpPr>
            <a:spLocks noGrp="1"/>
          </p:cNvSpPr>
          <p:nvPr>
            <p:ph type="title"/>
          </p:nvPr>
        </p:nvSpPr>
        <p:spPr>
          <a:xfrm>
            <a:off x="1143001" y="1676400"/>
            <a:ext cx="4038600" cy="3505200"/>
          </a:xfrm>
        </p:spPr>
        <p:txBody>
          <a:bodyPr anchor="t">
            <a:normAutofit/>
          </a:bodyPr>
          <a:lstStyle/>
          <a:p>
            <a:r>
              <a:rPr lang="pl-PL" sz="4000" dirty="0"/>
              <a:t>Wprowadzenie – informacje dla nauczyciela</a:t>
            </a:r>
          </a:p>
        </p:txBody>
      </p:sp>
      <p:sp>
        <p:nvSpPr>
          <p:cNvPr id="3" name="Symbol zastępczy zawartości 2">
            <a:extLst>
              <a:ext uri="{FF2B5EF4-FFF2-40B4-BE49-F238E27FC236}">
                <a16:creationId xmlns:a16="http://schemas.microsoft.com/office/drawing/2014/main" xmlns="" id="{DB63770A-FD3D-4F81-816A-2DEB60991919}"/>
              </a:ext>
            </a:extLst>
          </p:cNvPr>
          <p:cNvSpPr>
            <a:spLocks noGrp="1"/>
          </p:cNvSpPr>
          <p:nvPr>
            <p:ph idx="1"/>
          </p:nvPr>
        </p:nvSpPr>
        <p:spPr>
          <a:xfrm>
            <a:off x="5181601" y="1676400"/>
            <a:ext cx="5181599" cy="3505200"/>
          </a:xfrm>
        </p:spPr>
        <p:txBody>
          <a:bodyPr>
            <a:normAutofit/>
          </a:bodyPr>
          <a:lstStyle/>
          <a:p>
            <a:pPr marL="0" indent="0">
              <a:buNone/>
            </a:pPr>
            <a:r>
              <a:rPr lang="pl-PL" sz="1300" b="1">
                <a:solidFill>
                  <a:schemeClr val="tx1">
                    <a:alpha val="55000"/>
                  </a:schemeClr>
                </a:solidFill>
              </a:rPr>
              <a:t>Sugerowany czas na realizacje WQ: </a:t>
            </a:r>
          </a:p>
          <a:p>
            <a:pPr marL="0" indent="0">
              <a:buNone/>
            </a:pPr>
            <a:r>
              <a:rPr lang="pl-PL" sz="1300">
                <a:solidFill>
                  <a:schemeClr val="tx1">
                    <a:alpha val="55000"/>
                  </a:schemeClr>
                </a:solidFill>
              </a:rPr>
              <a:t>Uczniowie nad realizacją procesu będą pracowali 10 godzin lekcyjnych</a:t>
            </a:r>
          </a:p>
          <a:p>
            <a:pPr marL="0" indent="0">
              <a:buNone/>
            </a:pPr>
            <a:r>
              <a:rPr lang="pl-PL" sz="1300" b="1">
                <a:solidFill>
                  <a:schemeClr val="tx1">
                    <a:alpha val="55000"/>
                  </a:schemeClr>
                </a:solidFill>
              </a:rPr>
              <a:t>Kryteria oceny:</a:t>
            </a:r>
          </a:p>
          <a:p>
            <a:pPr marL="0" indent="0">
              <a:buNone/>
            </a:pPr>
            <a:r>
              <a:rPr lang="pl-PL" sz="1300">
                <a:solidFill>
                  <a:schemeClr val="tx1">
                    <a:alpha val="55000"/>
                  </a:schemeClr>
                </a:solidFill>
              </a:rPr>
              <a:t>Ocenie podlegać będzie stopień wyczerpania tematu, należy przygotować i ukierunkować uczniów na odpowiednią wiedzę, która zapewni maksymalną ocenę (5). Przekroczenie tego poziomu – ocena 6. </a:t>
            </a:r>
          </a:p>
          <a:p>
            <a:pPr marL="0" indent="0">
              <a:buNone/>
            </a:pPr>
            <a:r>
              <a:rPr lang="pl-PL" sz="1300" b="1">
                <a:solidFill>
                  <a:schemeClr val="tx1">
                    <a:alpha val="55000"/>
                  </a:schemeClr>
                </a:solidFill>
              </a:rPr>
              <a:t>Ewaluacja:</a:t>
            </a:r>
          </a:p>
          <a:p>
            <a:pPr marL="0" indent="0">
              <a:buNone/>
            </a:pPr>
            <a:r>
              <a:rPr lang="pl-PL" sz="1300">
                <a:solidFill>
                  <a:schemeClr val="tx1">
                    <a:alpha val="55000"/>
                  </a:schemeClr>
                </a:solidFill>
              </a:rPr>
              <a:t>Nauczyciel pomoże uczniom przeanalizować treści wspólnie z nimi, aż do momentu ich zrozumienia przez uczniów. Będzie służyć im pomocą, radą, wyjaśnieniami, a nie gotowymi rozwiązaniami. Taka metoda będzie dobrą formą wdrażania do samodzielnego działania i twórczego myślenia.</a:t>
            </a:r>
          </a:p>
        </p:txBody>
      </p:sp>
    </p:spTree>
    <p:extLst>
      <p:ext uri="{BB962C8B-B14F-4D97-AF65-F5344CB8AC3E}">
        <p14:creationId xmlns:p14="http://schemas.microsoft.com/office/powerpoint/2010/main" val="6782209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 name="Rectangle 49">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52" name="Group 51">
            <a:extLst>
              <a:ext uri="{FF2B5EF4-FFF2-40B4-BE49-F238E27FC236}">
                <a16:creationId xmlns:a16="http://schemas.microsoft.com/office/drawing/2014/main" xmlns="" id="{0832E484-7BA9-41B6-8E6D-0537F48B626C}"/>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7467600" y="0"/>
            <a:ext cx="4724400" cy="6858000"/>
            <a:chOff x="7467600" y="0"/>
            <a:chExt cx="4724400" cy="6858000"/>
          </a:xfrm>
        </p:grpSpPr>
        <p:sp>
          <p:nvSpPr>
            <p:cNvPr id="53" name="Rectangle 52">
              <a:extLst>
                <a:ext uri="{FF2B5EF4-FFF2-40B4-BE49-F238E27FC236}">
                  <a16:creationId xmlns:a16="http://schemas.microsoft.com/office/drawing/2014/main" xmlns="" id="{5B549C77-1C99-46BB-9682-EBF5B18D817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xmlns="" id="{0E6A9DBE-437D-4315-B28A-B92343E86B41}"/>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56" name="Freeform: Shape 55">
            <a:extLst>
              <a:ext uri="{FF2B5EF4-FFF2-40B4-BE49-F238E27FC236}">
                <a16:creationId xmlns:a16="http://schemas.microsoft.com/office/drawing/2014/main" xmlns="" id="{1162F61D-5DC3-488F-B9BB-1F1F600A2A86}"/>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58" name="Rectangle 57">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a16="http://schemas.microsoft.com/office/drawing/2014/main" xmlns="" id="{4B5461AA-E8EA-417D-BE93-092285967559}"/>
              </a:ext>
            </a:extLst>
          </p:cNvPr>
          <p:cNvSpPr>
            <a:spLocks noGrp="1"/>
          </p:cNvSpPr>
          <p:nvPr>
            <p:ph idx="1"/>
          </p:nvPr>
        </p:nvSpPr>
        <p:spPr>
          <a:xfrm>
            <a:off x="609601" y="1676400"/>
            <a:ext cx="9753600" cy="3505200"/>
          </a:xfrm>
        </p:spPr>
        <p:txBody>
          <a:bodyPr>
            <a:normAutofit/>
          </a:bodyPr>
          <a:lstStyle/>
          <a:p>
            <a:pPr lvl="0"/>
            <a:r>
              <a:rPr lang="pl-PL" sz="2000" dirty="0">
                <a:solidFill>
                  <a:schemeClr val="tx1">
                    <a:alpha val="55000"/>
                  </a:schemeClr>
                </a:solidFill>
              </a:rPr>
              <a:t>Nauczyciel powinien dokładnie przeanalizować treści wspólnie z uczniami, aż do momentu ich zrozumienia przez uczniów. Powinien jednak bardziej służyć im pomocą, radą, wyjaśnieniami, a nie gotowymi rozwiązaniami. Taka metoda będzie dobrą formą wdrażania do samodzielnego działania i twórczego myślenia.</a:t>
            </a:r>
            <a:endParaRPr lang="en-US" sz="2000" dirty="0">
              <a:solidFill>
                <a:schemeClr val="tx1">
                  <a:alpha val="55000"/>
                </a:schemeClr>
              </a:solidFill>
            </a:endParaRPr>
          </a:p>
          <a:p>
            <a:pPr lvl="0"/>
            <a:r>
              <a:rPr lang="pl-PL" sz="2000" dirty="0">
                <a:solidFill>
                  <a:schemeClr val="tx1">
                    <a:alpha val="55000"/>
                  </a:schemeClr>
                </a:solidFill>
              </a:rPr>
              <a:t>Podział na grupy może być dokonany według różnych kryteriów, np. ze względu na możliwości poznawcze uczniów, ich umiejętności, zainteresowania, tak aby „równo” rozłożyć siły w poszczególnych grupach.</a:t>
            </a:r>
            <a:endParaRPr lang="en-US" sz="2000" dirty="0">
              <a:solidFill>
                <a:schemeClr val="tx1">
                  <a:alpha val="55000"/>
                </a:schemeClr>
              </a:solidFill>
            </a:endParaRPr>
          </a:p>
          <a:p>
            <a:pPr lvl="0"/>
            <a:r>
              <a:rPr lang="pl-PL" sz="2000" dirty="0">
                <a:solidFill>
                  <a:schemeClr val="tx1">
                    <a:alpha val="55000"/>
                  </a:schemeClr>
                </a:solidFill>
              </a:rPr>
              <a:t>Nauczyciel może pomagać uczniom, gdy pracują w grupach zadając im pytania naprowadzające. Należy pamiętać, że uczą się oni nowego sposobu pracy (procesu).  </a:t>
            </a:r>
            <a:endParaRPr lang="en-US" sz="2000" dirty="0">
              <a:solidFill>
                <a:schemeClr val="tx1">
                  <a:alpha val="55000"/>
                </a:schemeClr>
              </a:solidFill>
            </a:endParaRPr>
          </a:p>
        </p:txBody>
      </p:sp>
    </p:spTree>
    <p:extLst>
      <p:ext uri="{BB962C8B-B14F-4D97-AF65-F5344CB8AC3E}">
        <p14:creationId xmlns:p14="http://schemas.microsoft.com/office/powerpoint/2010/main" val="27730202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 name="Rectangle 49">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52" name="Group 51">
            <a:extLst>
              <a:ext uri="{FF2B5EF4-FFF2-40B4-BE49-F238E27FC236}">
                <a16:creationId xmlns:a16="http://schemas.microsoft.com/office/drawing/2014/main" xmlns="" id="{0832E484-7BA9-41B6-8E6D-0537F48B626C}"/>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7467600" y="0"/>
            <a:ext cx="4724400" cy="6858000"/>
            <a:chOff x="7467600" y="0"/>
            <a:chExt cx="4724400" cy="6858000"/>
          </a:xfrm>
        </p:grpSpPr>
        <p:sp>
          <p:nvSpPr>
            <p:cNvPr id="53" name="Rectangle 52">
              <a:extLst>
                <a:ext uri="{FF2B5EF4-FFF2-40B4-BE49-F238E27FC236}">
                  <a16:creationId xmlns:a16="http://schemas.microsoft.com/office/drawing/2014/main" xmlns="" id="{5B549C77-1C99-46BB-9682-EBF5B18D817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ectangle 53">
              <a:extLst>
                <a:ext uri="{FF2B5EF4-FFF2-40B4-BE49-F238E27FC236}">
                  <a16:creationId xmlns:a16="http://schemas.microsoft.com/office/drawing/2014/main" xmlns="" id="{0E6A9DBE-437D-4315-B28A-B92343E86B41}"/>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56" name="Freeform: Shape 55">
            <a:extLst>
              <a:ext uri="{FF2B5EF4-FFF2-40B4-BE49-F238E27FC236}">
                <a16:creationId xmlns:a16="http://schemas.microsoft.com/office/drawing/2014/main" xmlns="" id="{1162F61D-5DC3-488F-B9BB-1F1F600A2A86}"/>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58" name="Rectangle 57">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a16="http://schemas.microsoft.com/office/drawing/2014/main" xmlns="" id="{4B5461AA-E8EA-417D-BE93-092285967559}"/>
              </a:ext>
            </a:extLst>
          </p:cNvPr>
          <p:cNvSpPr>
            <a:spLocks noGrp="1"/>
          </p:cNvSpPr>
          <p:nvPr>
            <p:ph idx="1"/>
          </p:nvPr>
        </p:nvSpPr>
        <p:spPr>
          <a:xfrm>
            <a:off x="809625" y="1676400"/>
            <a:ext cx="9553576" cy="3505200"/>
          </a:xfrm>
        </p:spPr>
        <p:txBody>
          <a:bodyPr>
            <a:normAutofit/>
          </a:bodyPr>
          <a:lstStyle/>
          <a:p>
            <a:r>
              <a:rPr lang="pl-PL" sz="2400" dirty="0">
                <a:solidFill>
                  <a:schemeClr val="tx1">
                    <a:alpha val="55000"/>
                  </a:schemeClr>
                </a:solidFill>
              </a:rPr>
              <a:t>Nauczyciel powinien podawać uczniom konkretne informacje dotyczące oceny ich osiągnięć, zarówno w czasie pracy grupowej, jak i przy podsumowaniu wyników.  </a:t>
            </a:r>
            <a:endParaRPr lang="en-US" sz="2400" dirty="0">
              <a:solidFill>
                <a:schemeClr val="tx1">
                  <a:alpha val="55000"/>
                </a:schemeClr>
              </a:solidFill>
            </a:endParaRPr>
          </a:p>
          <a:p>
            <a:r>
              <a:rPr lang="pl-PL" sz="2400" dirty="0">
                <a:solidFill>
                  <a:schemeClr val="tx1">
                    <a:alpha val="55000"/>
                  </a:schemeClr>
                </a:solidFill>
              </a:rPr>
              <a:t>Czas na realizację projektu powinien być dostosowany do możliwości uczniów. Nie jest z góry narzucony.</a:t>
            </a:r>
            <a:endParaRPr lang="en-US" sz="2400" dirty="0">
              <a:solidFill>
                <a:schemeClr val="tx1">
                  <a:alpha val="55000"/>
                </a:schemeClr>
              </a:solidFill>
            </a:endParaRPr>
          </a:p>
          <a:p>
            <a:r>
              <a:rPr lang="pl-PL" sz="2400" dirty="0">
                <a:solidFill>
                  <a:schemeClr val="tx1">
                    <a:alpha val="55000"/>
                  </a:schemeClr>
                </a:solidFill>
              </a:rPr>
              <a:t>Jako formę wyróżnienia i pozytywnego wzmocnienia proponuje się zaprezentowanie prac uczniów przygotowując wystawę w klasopracowni.</a:t>
            </a:r>
            <a:endParaRPr lang="en-US" sz="2400" dirty="0">
              <a:solidFill>
                <a:schemeClr val="tx1">
                  <a:alpha val="55000"/>
                </a:schemeClr>
              </a:solidFill>
            </a:endParaRPr>
          </a:p>
          <a:p>
            <a:endParaRPr lang="pl-PL" sz="2400" dirty="0">
              <a:solidFill>
                <a:schemeClr val="tx1">
                  <a:alpha val="55000"/>
                </a:schemeClr>
              </a:solidFill>
            </a:endParaRPr>
          </a:p>
        </p:txBody>
      </p:sp>
    </p:spTree>
    <p:extLst>
      <p:ext uri="{BB962C8B-B14F-4D97-AF65-F5344CB8AC3E}">
        <p14:creationId xmlns:p14="http://schemas.microsoft.com/office/powerpoint/2010/main" val="23221399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6" name="Rectangle 115">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8" name="Group 117">
            <a:extLst>
              <a:ext uri="{FF2B5EF4-FFF2-40B4-BE49-F238E27FC236}">
                <a16:creationId xmlns:a16="http://schemas.microsoft.com/office/drawing/2014/main" xmlns="" id="{5D1A9D8B-3117-4D9D-BDA4-DD81895098B0}"/>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7467600" cy="6858000"/>
            <a:chOff x="7467600" y="0"/>
            <a:chExt cx="4724400" cy="6858000"/>
          </a:xfrm>
        </p:grpSpPr>
        <p:sp>
          <p:nvSpPr>
            <p:cNvPr id="119" name="Rectangle 118">
              <a:extLst>
                <a:ext uri="{FF2B5EF4-FFF2-40B4-BE49-F238E27FC236}">
                  <a16:creationId xmlns:a16="http://schemas.microsoft.com/office/drawing/2014/main" xmlns="" id="{A7877B25-8C10-4C8D-BC88-BF3C557F8F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Rectangle 119">
              <a:extLst>
                <a:ext uri="{FF2B5EF4-FFF2-40B4-BE49-F238E27FC236}">
                  <a16:creationId xmlns:a16="http://schemas.microsoft.com/office/drawing/2014/main" xmlns="" id="{54F0DD86-96CD-4F5F-BA4D-FFC17F2D6C4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2" name="Freeform: Shape 121">
            <a:extLst>
              <a:ext uri="{FF2B5EF4-FFF2-40B4-BE49-F238E27FC236}">
                <a16:creationId xmlns:a16="http://schemas.microsoft.com/office/drawing/2014/main" xmlns="" id="{BD92035A-AA2F-4CD8-A556-1CE8BDEC75B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24" name="Rectangle 123">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ytuł 1">
            <a:extLst>
              <a:ext uri="{FF2B5EF4-FFF2-40B4-BE49-F238E27FC236}">
                <a16:creationId xmlns:a16="http://schemas.microsoft.com/office/drawing/2014/main" xmlns="" id="{5D3F5FEC-ED95-4A5D-85A1-B4CDC294F0B9}"/>
              </a:ext>
            </a:extLst>
          </p:cNvPr>
          <p:cNvSpPr>
            <a:spLocks noGrp="1"/>
          </p:cNvSpPr>
          <p:nvPr>
            <p:ph type="title"/>
          </p:nvPr>
        </p:nvSpPr>
        <p:spPr>
          <a:xfrm>
            <a:off x="1143000" y="1676400"/>
            <a:ext cx="3810000" cy="3505200"/>
          </a:xfrm>
        </p:spPr>
        <p:txBody>
          <a:bodyPr anchor="t">
            <a:normAutofit/>
          </a:bodyPr>
          <a:lstStyle/>
          <a:p>
            <a:r>
              <a:rPr lang="pl-PL" sz="4000" dirty="0"/>
              <a:t>ZADANIE</a:t>
            </a:r>
          </a:p>
        </p:txBody>
      </p:sp>
      <p:sp>
        <p:nvSpPr>
          <p:cNvPr id="3" name="Symbol zastępczy zawartości 2">
            <a:extLst>
              <a:ext uri="{FF2B5EF4-FFF2-40B4-BE49-F238E27FC236}">
                <a16:creationId xmlns:a16="http://schemas.microsoft.com/office/drawing/2014/main" xmlns="" id="{DB63770A-FD3D-4F81-816A-2DEB60991919}"/>
              </a:ext>
            </a:extLst>
          </p:cNvPr>
          <p:cNvSpPr>
            <a:spLocks noGrp="1"/>
          </p:cNvSpPr>
          <p:nvPr>
            <p:ph idx="1"/>
          </p:nvPr>
        </p:nvSpPr>
        <p:spPr>
          <a:xfrm>
            <a:off x="3552825" y="1676400"/>
            <a:ext cx="7267575" cy="3505200"/>
          </a:xfrm>
        </p:spPr>
        <p:txBody>
          <a:bodyPr>
            <a:normAutofit/>
          </a:bodyPr>
          <a:lstStyle/>
          <a:p>
            <a:pPr marL="0" indent="0">
              <a:buNone/>
            </a:pPr>
            <a:r>
              <a:rPr lang="pl-PL" sz="2000" dirty="0">
                <a:solidFill>
                  <a:schemeClr val="tx1">
                    <a:alpha val="55000"/>
                  </a:schemeClr>
                </a:solidFill>
              </a:rPr>
              <a:t>Będziecie pracować w dwóch grupach. Każda z grup wcieli się w pracowników firmy drukarskiej. </a:t>
            </a:r>
          </a:p>
          <a:p>
            <a:pPr marL="0" indent="0">
              <a:buNone/>
            </a:pPr>
            <a:endParaRPr lang="pl-PL" sz="2000" dirty="0">
              <a:solidFill>
                <a:schemeClr val="tx1">
                  <a:alpha val="55000"/>
                </a:schemeClr>
              </a:solidFill>
            </a:endParaRPr>
          </a:p>
          <a:p>
            <a:pPr marL="0" indent="0">
              <a:buNone/>
            </a:pPr>
            <a:r>
              <a:rPr lang="pl-PL" sz="2000" dirty="0">
                <a:solidFill>
                  <a:schemeClr val="tx1">
                    <a:alpha val="55000"/>
                  </a:schemeClr>
                </a:solidFill>
              </a:rPr>
              <a:t>Zgłosił się do was klient zainteresowany nawiązaniem współpracy. Chciałby jednak mieć pewność, że macie doświadczenie w druku i znacie technologie. Dlatego poprosił was o przygotowanie prezentacji w której opiszecie mu na czym polega współczesny druk i jakie są zalety poszczególnych jego rodzajów. </a:t>
            </a:r>
          </a:p>
        </p:txBody>
      </p:sp>
    </p:spTree>
    <p:extLst>
      <p:ext uri="{BB962C8B-B14F-4D97-AF65-F5344CB8AC3E}">
        <p14:creationId xmlns:p14="http://schemas.microsoft.com/office/powerpoint/2010/main" val="35298834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6" name="Rectangle 115">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8" name="Group 117">
            <a:extLst>
              <a:ext uri="{FF2B5EF4-FFF2-40B4-BE49-F238E27FC236}">
                <a16:creationId xmlns:a16="http://schemas.microsoft.com/office/drawing/2014/main" xmlns="" id="{5D1A9D8B-3117-4D9D-BDA4-DD81895098B0}"/>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7467600" cy="6858000"/>
            <a:chOff x="7467600" y="0"/>
            <a:chExt cx="4724400" cy="6858000"/>
          </a:xfrm>
        </p:grpSpPr>
        <p:sp>
          <p:nvSpPr>
            <p:cNvPr id="119" name="Rectangle 118">
              <a:extLst>
                <a:ext uri="{FF2B5EF4-FFF2-40B4-BE49-F238E27FC236}">
                  <a16:creationId xmlns:a16="http://schemas.microsoft.com/office/drawing/2014/main" xmlns="" id="{A7877B25-8C10-4C8D-BC88-BF3C557F8F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Rectangle 119">
              <a:extLst>
                <a:ext uri="{FF2B5EF4-FFF2-40B4-BE49-F238E27FC236}">
                  <a16:creationId xmlns:a16="http://schemas.microsoft.com/office/drawing/2014/main" xmlns="" id="{54F0DD86-96CD-4F5F-BA4D-FFC17F2D6C4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2" name="Freeform: Shape 121">
            <a:extLst>
              <a:ext uri="{FF2B5EF4-FFF2-40B4-BE49-F238E27FC236}">
                <a16:creationId xmlns:a16="http://schemas.microsoft.com/office/drawing/2014/main" xmlns="" id="{BD92035A-AA2F-4CD8-A556-1CE8BDEC75B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24" name="Rectangle 123">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a16="http://schemas.microsoft.com/office/drawing/2014/main" xmlns="" id="{DB63770A-FD3D-4F81-816A-2DEB60991919}"/>
              </a:ext>
            </a:extLst>
          </p:cNvPr>
          <p:cNvSpPr>
            <a:spLocks noGrp="1"/>
          </p:cNvSpPr>
          <p:nvPr>
            <p:ph idx="1"/>
          </p:nvPr>
        </p:nvSpPr>
        <p:spPr>
          <a:xfrm>
            <a:off x="1104901" y="1676400"/>
            <a:ext cx="9753600" cy="3505200"/>
          </a:xfrm>
        </p:spPr>
        <p:txBody>
          <a:bodyPr>
            <a:normAutofit/>
          </a:bodyPr>
          <a:lstStyle/>
          <a:p>
            <a:pPr marL="0" indent="0">
              <a:buNone/>
            </a:pPr>
            <a:r>
              <a:rPr lang="pl-PL" sz="2000" dirty="0"/>
              <a:t>Pierwsza grupa przygotuje prezentacja na temat druku offsetowego a druga cyfrowego. W swoich prezentacjach: </a:t>
            </a:r>
          </a:p>
          <a:p>
            <a:r>
              <a:rPr lang="pl-PL" sz="2000" dirty="0"/>
              <a:t>Opiszcie jak wygląda proces takiego druku.</a:t>
            </a:r>
          </a:p>
          <a:p>
            <a:r>
              <a:rPr lang="pl-PL" sz="2000" dirty="0"/>
              <a:t>Określcie w jakich wydrukach metoda sprawdza się najlepiej.</a:t>
            </a:r>
          </a:p>
          <a:p>
            <a:r>
              <a:rPr lang="pl-PL" sz="2000" dirty="0"/>
              <a:t>Przedstawcie wady i zalety tego rozwiązania.</a:t>
            </a:r>
          </a:p>
          <a:p>
            <a:r>
              <a:rPr lang="pl-PL" sz="2000" dirty="0"/>
              <a:t>Wybierzcie urządzenie jakie teoretycznie macie w waszej firmie i przedstawcie jego parametry</a:t>
            </a:r>
          </a:p>
        </p:txBody>
      </p:sp>
    </p:spTree>
    <p:extLst>
      <p:ext uri="{BB962C8B-B14F-4D97-AF65-F5344CB8AC3E}">
        <p14:creationId xmlns:p14="http://schemas.microsoft.com/office/powerpoint/2010/main" val="18549338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6" name="Rectangle 115">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18" name="Group 117">
            <a:extLst>
              <a:ext uri="{FF2B5EF4-FFF2-40B4-BE49-F238E27FC236}">
                <a16:creationId xmlns:a16="http://schemas.microsoft.com/office/drawing/2014/main" xmlns="" id="{5D1A9D8B-3117-4D9D-BDA4-DD81895098B0}"/>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7467600" cy="6858000"/>
            <a:chOff x="7467600" y="0"/>
            <a:chExt cx="4724400" cy="6858000"/>
          </a:xfrm>
        </p:grpSpPr>
        <p:sp>
          <p:nvSpPr>
            <p:cNvPr id="119" name="Rectangle 118">
              <a:extLst>
                <a:ext uri="{FF2B5EF4-FFF2-40B4-BE49-F238E27FC236}">
                  <a16:creationId xmlns:a16="http://schemas.microsoft.com/office/drawing/2014/main" xmlns="" id="{A7877B25-8C10-4C8D-BC88-BF3C557F8F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Rectangle 119">
              <a:extLst>
                <a:ext uri="{FF2B5EF4-FFF2-40B4-BE49-F238E27FC236}">
                  <a16:creationId xmlns:a16="http://schemas.microsoft.com/office/drawing/2014/main" xmlns="" id="{54F0DD86-96CD-4F5F-BA4D-FFC17F2D6C4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2" name="Freeform: Shape 121">
            <a:extLst>
              <a:ext uri="{FF2B5EF4-FFF2-40B4-BE49-F238E27FC236}">
                <a16:creationId xmlns:a16="http://schemas.microsoft.com/office/drawing/2014/main" xmlns="" id="{BD92035A-AA2F-4CD8-A556-1CE8BDEC75B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24" name="Rectangle 123">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Symbol zastępczy zawartości 2">
            <a:extLst>
              <a:ext uri="{FF2B5EF4-FFF2-40B4-BE49-F238E27FC236}">
                <a16:creationId xmlns:a16="http://schemas.microsoft.com/office/drawing/2014/main" xmlns="" id="{DB63770A-FD3D-4F81-816A-2DEB60991919}"/>
              </a:ext>
            </a:extLst>
          </p:cNvPr>
          <p:cNvSpPr>
            <a:spLocks noGrp="1"/>
          </p:cNvSpPr>
          <p:nvPr>
            <p:ph idx="1"/>
          </p:nvPr>
        </p:nvSpPr>
        <p:spPr>
          <a:xfrm>
            <a:off x="1104901" y="1676400"/>
            <a:ext cx="9753600" cy="3505200"/>
          </a:xfrm>
        </p:spPr>
        <p:txBody>
          <a:bodyPr>
            <a:normAutofit/>
          </a:bodyPr>
          <a:lstStyle/>
          <a:p>
            <a:pPr marL="0" indent="0">
              <a:buNone/>
            </a:pPr>
            <a:r>
              <a:rPr lang="pl-PL" sz="2000" dirty="0"/>
              <a:t>Na koniec procesu wspólnie weźmiemy udział w ćwiczeniach. Nauczyciel jako klient będzie podawał wam parametry wydruków jakie chce zlecić a waszym zadaniem będzie zaproponowanie i uzasadnienie jaką metodą druku najlepiej je zrealizować. </a:t>
            </a:r>
          </a:p>
          <a:p>
            <a:pPr marL="0" indent="0">
              <a:buNone/>
            </a:pPr>
            <a:endParaRPr lang="pl-PL" sz="2000" dirty="0"/>
          </a:p>
          <a:p>
            <a:pPr marL="0" indent="0">
              <a:buNone/>
            </a:pPr>
            <a:r>
              <a:rPr lang="pl-PL" sz="2000" dirty="0"/>
              <a:t>Podczas zajęć oceniane będzie:</a:t>
            </a:r>
          </a:p>
          <a:p>
            <a:r>
              <a:rPr lang="pl-PL" sz="2000" dirty="0"/>
              <a:t>Zaangażowanie w prace grupy.</a:t>
            </a:r>
          </a:p>
          <a:p>
            <a:r>
              <a:rPr lang="pl-PL" sz="2000" dirty="0"/>
              <a:t>Jakość prezentacji.</a:t>
            </a:r>
          </a:p>
          <a:p>
            <a:r>
              <a:rPr lang="pl-PL" sz="2000" dirty="0"/>
              <a:t>Wkład w ćwiczenie końcowe. </a:t>
            </a:r>
          </a:p>
        </p:txBody>
      </p:sp>
    </p:spTree>
    <p:extLst>
      <p:ext uri="{BB962C8B-B14F-4D97-AF65-F5344CB8AC3E}">
        <p14:creationId xmlns:p14="http://schemas.microsoft.com/office/powerpoint/2010/main" val="201046396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0" name="Rectangle 49">
            <a:extLst>
              <a:ext uri="{FF2B5EF4-FFF2-40B4-BE49-F238E27FC236}">
                <a16:creationId xmlns:a16="http://schemas.microsoft.com/office/drawing/2014/main" xmlns="" id="{955A2079-FA98-4876-80F0-72364A7D2EA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ole tekstowe 1">
            <a:extLst>
              <a:ext uri="{FF2B5EF4-FFF2-40B4-BE49-F238E27FC236}">
                <a16:creationId xmlns:a16="http://schemas.microsoft.com/office/drawing/2014/main" xmlns="" id="{4358A3FF-F177-4159-8663-8B3FAB10D6C5}"/>
              </a:ext>
            </a:extLst>
          </p:cNvPr>
          <p:cNvSpPr txBox="1"/>
          <p:nvPr/>
        </p:nvSpPr>
        <p:spPr>
          <a:xfrm>
            <a:off x="838200" y="557188"/>
            <a:ext cx="10515600" cy="1133499"/>
          </a:xfrm>
          <a:prstGeom prst="rect">
            <a:avLst/>
          </a:prstGeom>
        </p:spPr>
        <p:txBody>
          <a:bodyPr vert="horz" lIns="91440" tIns="45720" rIns="91440" bIns="45720" rtlCol="0" anchor="ctr">
            <a:normAutofit/>
          </a:bodyPr>
          <a:lstStyle/>
          <a:p>
            <a:pPr algn="ctr">
              <a:lnSpc>
                <a:spcPct val="90000"/>
              </a:lnSpc>
              <a:spcBef>
                <a:spcPct val="0"/>
              </a:spcBef>
              <a:spcAft>
                <a:spcPts val="600"/>
              </a:spcAft>
            </a:pPr>
            <a:r>
              <a:rPr lang="en-US" sz="5200" kern="1200">
                <a:solidFill>
                  <a:schemeClr val="tx1"/>
                </a:solidFill>
                <a:latin typeface="+mj-lt"/>
                <a:ea typeface="+mj-ea"/>
                <a:cs typeface="+mj-cs"/>
              </a:rPr>
              <a:t>PROCES</a:t>
            </a:r>
          </a:p>
        </p:txBody>
      </p:sp>
      <p:graphicFrame>
        <p:nvGraphicFramePr>
          <p:cNvPr id="6" name="Symbol zastępczy zawartości 5">
            <a:extLst>
              <a:ext uri="{FF2B5EF4-FFF2-40B4-BE49-F238E27FC236}">
                <a16:creationId xmlns:a16="http://schemas.microsoft.com/office/drawing/2014/main" xmlns="" id="{F09277A2-25A7-43A4-80C6-D79664AEEEE5}"/>
              </a:ext>
            </a:extLst>
          </p:cNvPr>
          <p:cNvGraphicFramePr>
            <a:graphicFrameLocks noGrp="1"/>
          </p:cNvGraphicFramePr>
          <p:nvPr>
            <p:ph idx="1"/>
            <p:extLst>
              <p:ext uri="{D42A27DB-BD31-4B8C-83A1-F6EECF244321}">
                <p14:modId xmlns:p14="http://schemas.microsoft.com/office/powerpoint/2010/main" val="1310055955"/>
              </p:ext>
            </p:extLst>
          </p:nvPr>
        </p:nvGraphicFramePr>
        <p:xfrm>
          <a:off x="838200" y="1828800"/>
          <a:ext cx="10515600" cy="43525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300856"/>
      </p:ext>
    </p:extLst>
  </p:cSld>
  <p:clrMapOvr>
    <a:masterClrMapping/>
  </p:clrMapOvr>
</p:sld>
</file>

<file path=ppt/theme/theme1.xml><?xml version="1.0" encoding="utf-8"?>
<a:theme xmlns:a="http://schemas.openxmlformats.org/drawingml/2006/main" name="Motyw pakietu Office">
  <a:themeElements>
    <a:clrScheme name="Pakiet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Pakiet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217</TotalTime>
  <Words>1784</Words>
  <Application>Microsoft Office PowerPoint</Application>
  <PresentationFormat>Panoramiczny</PresentationFormat>
  <Paragraphs>130</Paragraphs>
  <Slides>21</Slides>
  <Notes>0</Notes>
  <HiddenSlides>0</HiddenSlides>
  <MMClips>0</MMClips>
  <ScaleCrop>false</ScaleCrop>
  <HeadingPairs>
    <vt:vector size="6" baseType="variant">
      <vt:variant>
        <vt:lpstr>Używane czcionki</vt:lpstr>
      </vt:variant>
      <vt:variant>
        <vt:i4>8</vt:i4>
      </vt:variant>
      <vt:variant>
        <vt:lpstr>Motyw</vt:lpstr>
      </vt:variant>
      <vt:variant>
        <vt:i4>1</vt:i4>
      </vt:variant>
      <vt:variant>
        <vt:lpstr>Tytuły slajdów</vt:lpstr>
      </vt:variant>
      <vt:variant>
        <vt:i4>21</vt:i4>
      </vt:variant>
    </vt:vector>
  </HeadingPairs>
  <TitlesOfParts>
    <vt:vector size="30" baseType="lpstr">
      <vt:lpstr>Arial</vt:lpstr>
      <vt:lpstr>Calibri</vt:lpstr>
      <vt:lpstr>Calibri Light</vt:lpstr>
      <vt:lpstr>Nunito Sans</vt:lpstr>
      <vt:lpstr>Open Sans</vt:lpstr>
      <vt:lpstr>Roboto</vt:lpstr>
      <vt:lpstr>Symbol</vt:lpstr>
      <vt:lpstr>Times New Roman</vt:lpstr>
      <vt:lpstr>Motyw pakietu Office</vt:lpstr>
      <vt:lpstr>Maszyny offsetowe i cyfrowe współczesnej poligrafii</vt:lpstr>
      <vt:lpstr>Wprowadzenie – informacje dla uczniów</vt:lpstr>
      <vt:lpstr>Wprowadzenie – informacje dla nauczyciela</vt:lpstr>
      <vt:lpstr>Prezentacja programu PowerPoint</vt:lpstr>
      <vt:lpstr>Prezentacja programu PowerPoint</vt:lpstr>
      <vt:lpstr>ZADANIE</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Jaka technologia? </vt:lpstr>
      <vt:lpstr>Druk cyfrowy</vt:lpstr>
      <vt:lpstr>Druk offsetowy</vt:lpstr>
      <vt:lpstr>Prezentacja programu PowerPoint</vt:lpstr>
      <vt:lpstr>Źródła</vt:lpstr>
      <vt:lpstr>EWALUACJA</vt:lpstr>
      <vt:lpstr>EWALUACJA</vt:lpstr>
      <vt:lpstr>Wnioski</vt:lpstr>
      <vt:lpstr>Prezentacja programu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Oczko wodne</dc:title>
  <dc:creator>Michał Pyclik</dc:creator>
  <cp:lastModifiedBy>Grzegorz.Sus</cp:lastModifiedBy>
  <cp:revision>7</cp:revision>
  <dcterms:created xsi:type="dcterms:W3CDTF">2021-02-22T06:21:20Z</dcterms:created>
  <dcterms:modified xsi:type="dcterms:W3CDTF">2021-02-25T08:42:27Z</dcterms:modified>
</cp:coreProperties>
</file>