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93" r:id="rId7"/>
    <p:sldId id="294" r:id="rId8"/>
    <p:sldId id="284" r:id="rId9"/>
    <p:sldId id="286" r:id="rId10"/>
    <p:sldId id="285" r:id="rId11"/>
    <p:sldId id="283" r:id="rId12"/>
    <p:sldId id="287" r:id="rId13"/>
    <p:sldId id="291" r:id="rId14"/>
    <p:sldId id="267" r:id="rId15"/>
    <p:sldId id="268" r:id="rId16"/>
    <p:sldId id="269" r:id="rId17"/>
    <p:sldId id="295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D5A93-B68A-4A68-9067-C560DE050EBB}" v="369" dt="2021-02-22T11:03:12.338"/>
    <p1510:client id="{AA795EB9-03F7-4704-8CCD-06EC24D91930}" v="488" dt="2021-02-22T09:07:29.742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128D5A93-B68A-4A68-9067-C560DE050EBB}"/>
    <pc:docChg chg="custSel addSld delSld modSld">
      <pc:chgData name="Michał Pyclik" userId="6d1d9512d460d1ef" providerId="LiveId" clId="{128D5A93-B68A-4A68-9067-C560DE050EBB}" dt="2021-02-22T11:04:15.679" v="1529" actId="4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DAAF6-A718-4167-BA32-35F82232DE5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53A7BE-51A7-472D-A371-E18A79C010C0}">
      <dgm:prSet/>
      <dgm:spPr/>
      <dgm:t>
        <a:bodyPr/>
        <a:lstStyle/>
        <a:p>
          <a:r>
            <a:rPr lang="pl-PL" dirty="0"/>
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</a:r>
          <a:endParaRPr lang="en-US" dirty="0"/>
        </a:p>
      </dgm:t>
    </dgm:pt>
    <dgm:pt modelId="{F088B3A7-2B49-4D4F-9FFC-5E83444D9CEA}" type="parTrans" cxnId="{CD45FDDD-4941-4FD6-A3F0-F60B4D7F8ACD}">
      <dgm:prSet/>
      <dgm:spPr/>
      <dgm:t>
        <a:bodyPr/>
        <a:lstStyle/>
        <a:p>
          <a:endParaRPr lang="en-US"/>
        </a:p>
      </dgm:t>
    </dgm:pt>
    <dgm:pt modelId="{A5243A8A-BD00-4C79-9ABA-1AA96D602A8B}" type="sibTrans" cxnId="{CD45FDDD-4941-4FD6-A3F0-F60B4D7F8ACD}">
      <dgm:prSet/>
      <dgm:spPr/>
      <dgm:t>
        <a:bodyPr/>
        <a:lstStyle/>
        <a:p>
          <a:endParaRPr lang="en-US"/>
        </a:p>
      </dgm:t>
    </dgm:pt>
    <dgm:pt modelId="{92DC4088-0309-4E0F-8F71-00684AD6D5E5}">
      <dgm:prSet/>
      <dgm:spPr/>
      <dgm:t>
        <a:bodyPr/>
        <a:lstStyle/>
        <a:p>
          <a:r>
            <a:rPr lang="pl-PL"/>
            <a:t>Podział na grupy może być dokonany według różnych kryteriów, np. ze względu na możliwości poznawcze uczniów, ich umiejętności, zainteresowania, tak aby „równo” rozłożyć siły w poszczególnych grupach.</a:t>
          </a:r>
          <a:endParaRPr lang="en-US"/>
        </a:p>
      </dgm:t>
    </dgm:pt>
    <dgm:pt modelId="{5963545F-F530-40E5-91B3-7F4F12744D25}" type="parTrans" cxnId="{9C4057C9-615A-4BE6-ABA9-4A7C7B587062}">
      <dgm:prSet/>
      <dgm:spPr/>
      <dgm:t>
        <a:bodyPr/>
        <a:lstStyle/>
        <a:p>
          <a:endParaRPr lang="en-US"/>
        </a:p>
      </dgm:t>
    </dgm:pt>
    <dgm:pt modelId="{609AE902-8246-4E3A-92F6-C4AB8E348449}" type="sibTrans" cxnId="{9C4057C9-615A-4BE6-ABA9-4A7C7B587062}">
      <dgm:prSet/>
      <dgm:spPr/>
      <dgm:t>
        <a:bodyPr/>
        <a:lstStyle/>
        <a:p>
          <a:endParaRPr lang="en-US"/>
        </a:p>
      </dgm:t>
    </dgm:pt>
    <dgm:pt modelId="{10A33237-BE5D-4734-A2FC-07DF870A5E1D}">
      <dgm:prSet/>
      <dgm:spPr/>
      <dgm:t>
        <a:bodyPr/>
        <a:lstStyle/>
        <a:p>
          <a:r>
            <a:rPr lang="pl-PL"/>
            <a:t>Nauczyciel może pomagać uczniom, gdy pracują w grupach zadając im pytania naprowadzające. Należy pamiętać, że uczą się oni nowego sposobu pracy (procesu).  </a:t>
          </a:r>
          <a:endParaRPr lang="en-US"/>
        </a:p>
      </dgm:t>
    </dgm:pt>
    <dgm:pt modelId="{77A208E0-E2A0-46B0-8ACB-6DA868D3E583}" type="parTrans" cxnId="{7BA9BADC-8227-4A76-9F4A-15EF9F9C2869}">
      <dgm:prSet/>
      <dgm:spPr/>
      <dgm:t>
        <a:bodyPr/>
        <a:lstStyle/>
        <a:p>
          <a:endParaRPr lang="en-US"/>
        </a:p>
      </dgm:t>
    </dgm:pt>
    <dgm:pt modelId="{0AFD4D65-5CDE-43EF-9571-5297B56A396E}" type="sibTrans" cxnId="{7BA9BADC-8227-4A76-9F4A-15EF9F9C2869}">
      <dgm:prSet/>
      <dgm:spPr/>
      <dgm:t>
        <a:bodyPr/>
        <a:lstStyle/>
        <a:p>
          <a:endParaRPr lang="en-US"/>
        </a:p>
      </dgm:t>
    </dgm:pt>
    <dgm:pt modelId="{1EBF56A8-9ED6-4CB2-9509-18FB4A89FB7C}">
      <dgm:prSet/>
      <dgm:spPr/>
      <dgm:t>
        <a:bodyPr/>
        <a:lstStyle/>
        <a:p>
          <a:r>
            <a:rPr lang="pl-PL"/>
            <a:t>Nauczyciel powinien podawać uczniom konkretne informacje dotyczące oceny ich osiągnięć, zarówno w czasie pracy grupowej, jak i przy podsumowaniu wyników.  </a:t>
          </a:r>
          <a:endParaRPr lang="en-US"/>
        </a:p>
      </dgm:t>
    </dgm:pt>
    <dgm:pt modelId="{C6438B6C-66A3-4B00-B4D1-E5601631A320}" type="parTrans" cxnId="{66A23F2D-59F9-4B7D-B212-124EBDE41621}">
      <dgm:prSet/>
      <dgm:spPr/>
      <dgm:t>
        <a:bodyPr/>
        <a:lstStyle/>
        <a:p>
          <a:endParaRPr lang="en-US"/>
        </a:p>
      </dgm:t>
    </dgm:pt>
    <dgm:pt modelId="{8F530D66-D1AB-461A-AE66-4422AC78F91F}" type="sibTrans" cxnId="{66A23F2D-59F9-4B7D-B212-124EBDE41621}">
      <dgm:prSet/>
      <dgm:spPr/>
      <dgm:t>
        <a:bodyPr/>
        <a:lstStyle/>
        <a:p>
          <a:endParaRPr lang="en-US"/>
        </a:p>
      </dgm:t>
    </dgm:pt>
    <dgm:pt modelId="{C801B35D-AD24-4C4C-A1C5-41568D0F5D51}">
      <dgm:prSet/>
      <dgm:spPr/>
      <dgm:t>
        <a:bodyPr/>
        <a:lstStyle/>
        <a:p>
          <a:r>
            <a:rPr lang="pl-PL"/>
            <a:t>Czas na realizację projektu powinien być dostosowany do możliwości uczniów. Nie jest z góry narzucony.</a:t>
          </a:r>
          <a:endParaRPr lang="en-US"/>
        </a:p>
      </dgm:t>
    </dgm:pt>
    <dgm:pt modelId="{01548EB9-A5A5-4057-BC8E-DEB2F1256FCF}" type="parTrans" cxnId="{07CDF5C0-633A-4858-BF78-F4E428D4F4D7}">
      <dgm:prSet/>
      <dgm:spPr/>
      <dgm:t>
        <a:bodyPr/>
        <a:lstStyle/>
        <a:p>
          <a:endParaRPr lang="en-US"/>
        </a:p>
      </dgm:t>
    </dgm:pt>
    <dgm:pt modelId="{6CC37141-E873-4EB9-910F-26DA276445B1}" type="sibTrans" cxnId="{07CDF5C0-633A-4858-BF78-F4E428D4F4D7}">
      <dgm:prSet/>
      <dgm:spPr/>
      <dgm:t>
        <a:bodyPr/>
        <a:lstStyle/>
        <a:p>
          <a:endParaRPr lang="en-US"/>
        </a:p>
      </dgm:t>
    </dgm:pt>
    <dgm:pt modelId="{991E353D-03AF-4F58-9F35-246D8BCABE0C}">
      <dgm:prSet/>
      <dgm:spPr/>
      <dgm:t>
        <a:bodyPr/>
        <a:lstStyle/>
        <a:p>
          <a:r>
            <a:rPr lang="pl-PL"/>
            <a:t>Jako formę wyróżnienia i pozytywnego wzmocnienia proponuje się zaprezentowanie prac uczniów przygotowując wystawę w klasopracowni.</a:t>
          </a:r>
          <a:endParaRPr lang="en-US"/>
        </a:p>
      </dgm:t>
    </dgm:pt>
    <dgm:pt modelId="{E808722F-1412-4547-A1B3-9BE3C84857CD}" type="parTrans" cxnId="{C8B9B449-1F9E-4E25-A98F-56D56E31F978}">
      <dgm:prSet/>
      <dgm:spPr/>
      <dgm:t>
        <a:bodyPr/>
        <a:lstStyle/>
        <a:p>
          <a:endParaRPr lang="en-US"/>
        </a:p>
      </dgm:t>
    </dgm:pt>
    <dgm:pt modelId="{78AF17FB-40E3-47F7-B392-008345574482}" type="sibTrans" cxnId="{C8B9B449-1F9E-4E25-A98F-56D56E31F978}">
      <dgm:prSet/>
      <dgm:spPr/>
      <dgm:t>
        <a:bodyPr/>
        <a:lstStyle/>
        <a:p>
          <a:endParaRPr lang="en-US"/>
        </a:p>
      </dgm:t>
    </dgm:pt>
    <dgm:pt modelId="{A52D7D9F-33F4-4840-B68A-EE916A981F18}" type="pres">
      <dgm:prSet presAssocID="{C84DAAF6-A718-4167-BA32-35F82232DE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D39D96-4718-4AA1-89B0-307FA5407A67}" type="pres">
      <dgm:prSet presAssocID="{0053A7BE-51A7-472D-A371-E18A79C010C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F010B2-B061-4116-8F7D-E16ABB9EF12A}" type="pres">
      <dgm:prSet presAssocID="{A5243A8A-BD00-4C79-9ABA-1AA96D602A8B}" presName="sibTrans" presStyleLbl="sibTrans1D1" presStyleIdx="0" presStyleCnt="5"/>
      <dgm:spPr/>
      <dgm:t>
        <a:bodyPr/>
        <a:lstStyle/>
        <a:p>
          <a:endParaRPr lang="pl-PL"/>
        </a:p>
      </dgm:t>
    </dgm:pt>
    <dgm:pt modelId="{27E30E1B-744D-4C5E-A45D-A09F15B20D8D}" type="pres">
      <dgm:prSet presAssocID="{A5243A8A-BD00-4C79-9ABA-1AA96D602A8B}" presName="connectorText" presStyleLbl="sibTrans1D1" presStyleIdx="0" presStyleCnt="5"/>
      <dgm:spPr/>
      <dgm:t>
        <a:bodyPr/>
        <a:lstStyle/>
        <a:p>
          <a:endParaRPr lang="pl-PL"/>
        </a:p>
      </dgm:t>
    </dgm:pt>
    <dgm:pt modelId="{5061217E-84C5-49EB-82E0-2C72B0ED545B}" type="pres">
      <dgm:prSet presAssocID="{92DC4088-0309-4E0F-8F71-00684AD6D5E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E884D6-8741-49AD-9316-B2E5573FE9F6}" type="pres">
      <dgm:prSet presAssocID="{609AE902-8246-4E3A-92F6-C4AB8E348449}" presName="sibTrans" presStyleLbl="sibTrans1D1" presStyleIdx="1" presStyleCnt="5"/>
      <dgm:spPr/>
      <dgm:t>
        <a:bodyPr/>
        <a:lstStyle/>
        <a:p>
          <a:endParaRPr lang="pl-PL"/>
        </a:p>
      </dgm:t>
    </dgm:pt>
    <dgm:pt modelId="{354EA972-23F3-47C6-8A34-BBABBEEF09F9}" type="pres">
      <dgm:prSet presAssocID="{609AE902-8246-4E3A-92F6-C4AB8E348449}" presName="connectorText" presStyleLbl="sibTrans1D1" presStyleIdx="1" presStyleCnt="5"/>
      <dgm:spPr/>
      <dgm:t>
        <a:bodyPr/>
        <a:lstStyle/>
        <a:p>
          <a:endParaRPr lang="pl-PL"/>
        </a:p>
      </dgm:t>
    </dgm:pt>
    <dgm:pt modelId="{BF16C727-8AA7-4C58-AD36-061DD01BE611}" type="pres">
      <dgm:prSet presAssocID="{10A33237-BE5D-4734-A2FC-07DF870A5E1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34E8DB-C3F3-42B9-AFE3-7A2318922619}" type="pres">
      <dgm:prSet presAssocID="{0AFD4D65-5CDE-43EF-9571-5297B56A396E}" presName="sibTrans" presStyleLbl="sibTrans1D1" presStyleIdx="2" presStyleCnt="5"/>
      <dgm:spPr/>
      <dgm:t>
        <a:bodyPr/>
        <a:lstStyle/>
        <a:p>
          <a:endParaRPr lang="pl-PL"/>
        </a:p>
      </dgm:t>
    </dgm:pt>
    <dgm:pt modelId="{EA7EAEE9-BE47-435C-B450-8C2C16D9A0B0}" type="pres">
      <dgm:prSet presAssocID="{0AFD4D65-5CDE-43EF-9571-5297B56A396E}" presName="connectorText" presStyleLbl="sibTrans1D1" presStyleIdx="2" presStyleCnt="5"/>
      <dgm:spPr/>
      <dgm:t>
        <a:bodyPr/>
        <a:lstStyle/>
        <a:p>
          <a:endParaRPr lang="pl-PL"/>
        </a:p>
      </dgm:t>
    </dgm:pt>
    <dgm:pt modelId="{3F6310FE-963E-4833-A4D1-E5DB5020C2F5}" type="pres">
      <dgm:prSet presAssocID="{1EBF56A8-9ED6-4CB2-9509-18FB4A89FB7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223D44-A0E1-437C-8EB5-F903D5582B3F}" type="pres">
      <dgm:prSet presAssocID="{8F530D66-D1AB-461A-AE66-4422AC78F91F}" presName="sibTrans" presStyleLbl="sibTrans1D1" presStyleIdx="3" presStyleCnt="5"/>
      <dgm:spPr/>
      <dgm:t>
        <a:bodyPr/>
        <a:lstStyle/>
        <a:p>
          <a:endParaRPr lang="pl-PL"/>
        </a:p>
      </dgm:t>
    </dgm:pt>
    <dgm:pt modelId="{E4801406-3577-45D5-B2BE-2DF533058239}" type="pres">
      <dgm:prSet presAssocID="{8F530D66-D1AB-461A-AE66-4422AC78F91F}" presName="connectorText" presStyleLbl="sibTrans1D1" presStyleIdx="3" presStyleCnt="5"/>
      <dgm:spPr/>
      <dgm:t>
        <a:bodyPr/>
        <a:lstStyle/>
        <a:p>
          <a:endParaRPr lang="pl-PL"/>
        </a:p>
      </dgm:t>
    </dgm:pt>
    <dgm:pt modelId="{03AC8913-F403-4360-97E5-9CA28BD96724}" type="pres">
      <dgm:prSet presAssocID="{C801B35D-AD24-4C4C-A1C5-41568D0F5D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246B37-FDCF-46EA-9410-F45032F758B1}" type="pres">
      <dgm:prSet presAssocID="{6CC37141-E873-4EB9-910F-26DA276445B1}" presName="sibTrans" presStyleLbl="sibTrans1D1" presStyleIdx="4" presStyleCnt="5"/>
      <dgm:spPr/>
      <dgm:t>
        <a:bodyPr/>
        <a:lstStyle/>
        <a:p>
          <a:endParaRPr lang="pl-PL"/>
        </a:p>
      </dgm:t>
    </dgm:pt>
    <dgm:pt modelId="{A1D15D08-D3CA-4DBB-A767-AA0A47B91713}" type="pres">
      <dgm:prSet presAssocID="{6CC37141-E873-4EB9-910F-26DA276445B1}" presName="connectorText" presStyleLbl="sibTrans1D1" presStyleIdx="4" presStyleCnt="5"/>
      <dgm:spPr/>
      <dgm:t>
        <a:bodyPr/>
        <a:lstStyle/>
        <a:p>
          <a:endParaRPr lang="pl-PL"/>
        </a:p>
      </dgm:t>
    </dgm:pt>
    <dgm:pt modelId="{60DDFFEA-9D61-4271-A6FA-CA280EA8E5BF}" type="pres">
      <dgm:prSet presAssocID="{991E353D-03AF-4F58-9F35-246D8BCABE0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668B99-05F4-4693-9FD3-CC06F131FBD1}" type="presOf" srcId="{C801B35D-AD24-4C4C-A1C5-41568D0F5D51}" destId="{03AC8913-F403-4360-97E5-9CA28BD96724}" srcOrd="0" destOrd="0" presId="urn:microsoft.com/office/officeart/2016/7/layout/RepeatingBendingProcessNew"/>
    <dgm:cxn modelId="{8B2BBE23-7543-49B6-884F-975AE1CDC338}" type="presOf" srcId="{0053A7BE-51A7-472D-A371-E18A79C010C0}" destId="{3ED39D96-4718-4AA1-89B0-307FA5407A67}" srcOrd="0" destOrd="0" presId="urn:microsoft.com/office/officeart/2016/7/layout/RepeatingBendingProcessNew"/>
    <dgm:cxn modelId="{66A23F2D-59F9-4B7D-B212-124EBDE41621}" srcId="{C84DAAF6-A718-4167-BA32-35F82232DE57}" destId="{1EBF56A8-9ED6-4CB2-9509-18FB4A89FB7C}" srcOrd="3" destOrd="0" parTransId="{C6438B6C-66A3-4B00-B4D1-E5601631A320}" sibTransId="{8F530D66-D1AB-461A-AE66-4422AC78F91F}"/>
    <dgm:cxn modelId="{7BA9BADC-8227-4A76-9F4A-15EF9F9C2869}" srcId="{C84DAAF6-A718-4167-BA32-35F82232DE57}" destId="{10A33237-BE5D-4734-A2FC-07DF870A5E1D}" srcOrd="2" destOrd="0" parTransId="{77A208E0-E2A0-46B0-8ACB-6DA868D3E583}" sibTransId="{0AFD4D65-5CDE-43EF-9571-5297B56A396E}"/>
    <dgm:cxn modelId="{C8B9B449-1F9E-4E25-A98F-56D56E31F978}" srcId="{C84DAAF6-A718-4167-BA32-35F82232DE57}" destId="{991E353D-03AF-4F58-9F35-246D8BCABE0C}" srcOrd="5" destOrd="0" parTransId="{E808722F-1412-4547-A1B3-9BE3C84857CD}" sibTransId="{78AF17FB-40E3-47F7-B392-008345574482}"/>
    <dgm:cxn modelId="{F0FCD137-92DA-4767-89B3-86E04E1F940F}" type="presOf" srcId="{8F530D66-D1AB-461A-AE66-4422AC78F91F}" destId="{E4801406-3577-45D5-B2BE-2DF533058239}" srcOrd="1" destOrd="0" presId="urn:microsoft.com/office/officeart/2016/7/layout/RepeatingBendingProcessNew"/>
    <dgm:cxn modelId="{5FC394CF-B257-47C2-8887-146A8C7D5E84}" type="presOf" srcId="{A5243A8A-BD00-4C79-9ABA-1AA96D602A8B}" destId="{88F010B2-B061-4116-8F7D-E16ABB9EF12A}" srcOrd="0" destOrd="0" presId="urn:microsoft.com/office/officeart/2016/7/layout/RepeatingBendingProcessNew"/>
    <dgm:cxn modelId="{EFE5CF62-1376-4190-91B0-84B5D30FAF59}" type="presOf" srcId="{8F530D66-D1AB-461A-AE66-4422AC78F91F}" destId="{85223D44-A0E1-437C-8EB5-F903D5582B3F}" srcOrd="0" destOrd="0" presId="urn:microsoft.com/office/officeart/2016/7/layout/RepeatingBendingProcessNew"/>
    <dgm:cxn modelId="{9C4057C9-615A-4BE6-ABA9-4A7C7B587062}" srcId="{C84DAAF6-A718-4167-BA32-35F82232DE57}" destId="{92DC4088-0309-4E0F-8F71-00684AD6D5E5}" srcOrd="1" destOrd="0" parTransId="{5963545F-F530-40E5-91B3-7F4F12744D25}" sibTransId="{609AE902-8246-4E3A-92F6-C4AB8E348449}"/>
    <dgm:cxn modelId="{9A553A83-91B0-41F9-A689-10923C6736C2}" type="presOf" srcId="{1EBF56A8-9ED6-4CB2-9509-18FB4A89FB7C}" destId="{3F6310FE-963E-4833-A4D1-E5DB5020C2F5}" srcOrd="0" destOrd="0" presId="urn:microsoft.com/office/officeart/2016/7/layout/RepeatingBendingProcessNew"/>
    <dgm:cxn modelId="{CD45FDDD-4941-4FD6-A3F0-F60B4D7F8ACD}" srcId="{C84DAAF6-A718-4167-BA32-35F82232DE57}" destId="{0053A7BE-51A7-472D-A371-E18A79C010C0}" srcOrd="0" destOrd="0" parTransId="{F088B3A7-2B49-4D4F-9FFC-5E83444D9CEA}" sibTransId="{A5243A8A-BD00-4C79-9ABA-1AA96D602A8B}"/>
    <dgm:cxn modelId="{0CBC8647-1AED-4672-B509-FA9ADCA31EC6}" type="presOf" srcId="{991E353D-03AF-4F58-9F35-246D8BCABE0C}" destId="{60DDFFEA-9D61-4271-A6FA-CA280EA8E5BF}" srcOrd="0" destOrd="0" presId="urn:microsoft.com/office/officeart/2016/7/layout/RepeatingBendingProcessNew"/>
    <dgm:cxn modelId="{5E966BDF-E2C1-4962-8A30-2DC2632846B7}" type="presOf" srcId="{0AFD4D65-5CDE-43EF-9571-5297B56A396E}" destId="{7934E8DB-C3F3-42B9-AFE3-7A2318922619}" srcOrd="0" destOrd="0" presId="urn:microsoft.com/office/officeart/2016/7/layout/RepeatingBendingProcessNew"/>
    <dgm:cxn modelId="{A7915FCA-B888-4C82-ABB4-58A869116D1E}" type="presOf" srcId="{0AFD4D65-5CDE-43EF-9571-5297B56A396E}" destId="{EA7EAEE9-BE47-435C-B450-8C2C16D9A0B0}" srcOrd="1" destOrd="0" presId="urn:microsoft.com/office/officeart/2016/7/layout/RepeatingBendingProcessNew"/>
    <dgm:cxn modelId="{5C38819C-2CDA-478F-B7FC-8BA3B8AB0B78}" type="presOf" srcId="{92DC4088-0309-4E0F-8F71-00684AD6D5E5}" destId="{5061217E-84C5-49EB-82E0-2C72B0ED545B}" srcOrd="0" destOrd="0" presId="urn:microsoft.com/office/officeart/2016/7/layout/RepeatingBendingProcessNew"/>
    <dgm:cxn modelId="{C98C4941-C1C1-4AE1-A1BF-D55D458A4C13}" type="presOf" srcId="{609AE902-8246-4E3A-92F6-C4AB8E348449}" destId="{D3E884D6-8741-49AD-9316-B2E5573FE9F6}" srcOrd="0" destOrd="0" presId="urn:microsoft.com/office/officeart/2016/7/layout/RepeatingBendingProcessNew"/>
    <dgm:cxn modelId="{E1F2050F-D2F4-4F3A-A686-4656E5CE8BB2}" type="presOf" srcId="{6CC37141-E873-4EB9-910F-26DA276445B1}" destId="{43246B37-FDCF-46EA-9410-F45032F758B1}" srcOrd="0" destOrd="0" presId="urn:microsoft.com/office/officeart/2016/7/layout/RepeatingBendingProcessNew"/>
    <dgm:cxn modelId="{587B9D83-3807-480D-8080-08E05A23FCFD}" type="presOf" srcId="{C84DAAF6-A718-4167-BA32-35F82232DE57}" destId="{A52D7D9F-33F4-4840-B68A-EE916A981F18}" srcOrd="0" destOrd="0" presId="urn:microsoft.com/office/officeart/2016/7/layout/RepeatingBendingProcessNew"/>
    <dgm:cxn modelId="{07CDF5C0-633A-4858-BF78-F4E428D4F4D7}" srcId="{C84DAAF6-A718-4167-BA32-35F82232DE57}" destId="{C801B35D-AD24-4C4C-A1C5-41568D0F5D51}" srcOrd="4" destOrd="0" parTransId="{01548EB9-A5A5-4057-BC8E-DEB2F1256FCF}" sibTransId="{6CC37141-E873-4EB9-910F-26DA276445B1}"/>
    <dgm:cxn modelId="{5A82D033-6859-4DE5-BA25-B0EB012D0533}" type="presOf" srcId="{10A33237-BE5D-4734-A2FC-07DF870A5E1D}" destId="{BF16C727-8AA7-4C58-AD36-061DD01BE611}" srcOrd="0" destOrd="0" presId="urn:microsoft.com/office/officeart/2016/7/layout/RepeatingBendingProcessNew"/>
    <dgm:cxn modelId="{6D3F3D5B-78EF-4FDA-9A45-6F98B011BB57}" type="presOf" srcId="{A5243A8A-BD00-4C79-9ABA-1AA96D602A8B}" destId="{27E30E1B-744D-4C5E-A45D-A09F15B20D8D}" srcOrd="1" destOrd="0" presId="urn:microsoft.com/office/officeart/2016/7/layout/RepeatingBendingProcessNew"/>
    <dgm:cxn modelId="{0A410F13-3232-483E-8EEC-700B680C7484}" type="presOf" srcId="{6CC37141-E873-4EB9-910F-26DA276445B1}" destId="{A1D15D08-D3CA-4DBB-A767-AA0A47B91713}" srcOrd="1" destOrd="0" presId="urn:microsoft.com/office/officeart/2016/7/layout/RepeatingBendingProcessNew"/>
    <dgm:cxn modelId="{D80276E9-B7C6-4CDA-BB84-81AF04C17252}" type="presOf" srcId="{609AE902-8246-4E3A-92F6-C4AB8E348449}" destId="{354EA972-23F3-47C6-8A34-BBABBEEF09F9}" srcOrd="1" destOrd="0" presId="urn:microsoft.com/office/officeart/2016/7/layout/RepeatingBendingProcessNew"/>
    <dgm:cxn modelId="{A6E07CF5-1571-4B1B-A46C-8AB9251C5CCA}" type="presParOf" srcId="{A52D7D9F-33F4-4840-B68A-EE916A981F18}" destId="{3ED39D96-4718-4AA1-89B0-307FA5407A67}" srcOrd="0" destOrd="0" presId="urn:microsoft.com/office/officeart/2016/7/layout/RepeatingBendingProcessNew"/>
    <dgm:cxn modelId="{6A464FCD-1EEB-49F2-86FF-28DB40A2BC0D}" type="presParOf" srcId="{A52D7D9F-33F4-4840-B68A-EE916A981F18}" destId="{88F010B2-B061-4116-8F7D-E16ABB9EF12A}" srcOrd="1" destOrd="0" presId="urn:microsoft.com/office/officeart/2016/7/layout/RepeatingBendingProcessNew"/>
    <dgm:cxn modelId="{C8B569A3-CB02-4959-A3A8-E949F91CAFF0}" type="presParOf" srcId="{88F010B2-B061-4116-8F7D-E16ABB9EF12A}" destId="{27E30E1B-744D-4C5E-A45D-A09F15B20D8D}" srcOrd="0" destOrd="0" presId="urn:microsoft.com/office/officeart/2016/7/layout/RepeatingBendingProcessNew"/>
    <dgm:cxn modelId="{B7F5BC4F-7891-45CC-85CD-F249E5B42EB4}" type="presParOf" srcId="{A52D7D9F-33F4-4840-B68A-EE916A981F18}" destId="{5061217E-84C5-49EB-82E0-2C72B0ED545B}" srcOrd="2" destOrd="0" presId="urn:microsoft.com/office/officeart/2016/7/layout/RepeatingBendingProcessNew"/>
    <dgm:cxn modelId="{51245383-C369-4B3D-9FE8-FFAE653C8E93}" type="presParOf" srcId="{A52D7D9F-33F4-4840-B68A-EE916A981F18}" destId="{D3E884D6-8741-49AD-9316-B2E5573FE9F6}" srcOrd="3" destOrd="0" presId="urn:microsoft.com/office/officeart/2016/7/layout/RepeatingBendingProcessNew"/>
    <dgm:cxn modelId="{C34E9C03-0AAC-473B-A6FF-530B5991757B}" type="presParOf" srcId="{D3E884D6-8741-49AD-9316-B2E5573FE9F6}" destId="{354EA972-23F3-47C6-8A34-BBABBEEF09F9}" srcOrd="0" destOrd="0" presId="urn:microsoft.com/office/officeart/2016/7/layout/RepeatingBendingProcessNew"/>
    <dgm:cxn modelId="{F611FFC5-8996-42EC-9600-761B304D88DF}" type="presParOf" srcId="{A52D7D9F-33F4-4840-B68A-EE916A981F18}" destId="{BF16C727-8AA7-4C58-AD36-061DD01BE611}" srcOrd="4" destOrd="0" presId="urn:microsoft.com/office/officeart/2016/7/layout/RepeatingBendingProcessNew"/>
    <dgm:cxn modelId="{A2DDBD34-88C6-4A05-9EA7-58FB77C6DF86}" type="presParOf" srcId="{A52D7D9F-33F4-4840-B68A-EE916A981F18}" destId="{7934E8DB-C3F3-42B9-AFE3-7A2318922619}" srcOrd="5" destOrd="0" presId="urn:microsoft.com/office/officeart/2016/7/layout/RepeatingBendingProcessNew"/>
    <dgm:cxn modelId="{F8B4D6AB-AD44-4537-B2C4-DBAE68512871}" type="presParOf" srcId="{7934E8DB-C3F3-42B9-AFE3-7A2318922619}" destId="{EA7EAEE9-BE47-435C-B450-8C2C16D9A0B0}" srcOrd="0" destOrd="0" presId="urn:microsoft.com/office/officeart/2016/7/layout/RepeatingBendingProcessNew"/>
    <dgm:cxn modelId="{051327FB-B0A8-4371-A70C-F6F38B76ECA1}" type="presParOf" srcId="{A52D7D9F-33F4-4840-B68A-EE916A981F18}" destId="{3F6310FE-963E-4833-A4D1-E5DB5020C2F5}" srcOrd="6" destOrd="0" presId="urn:microsoft.com/office/officeart/2016/7/layout/RepeatingBendingProcessNew"/>
    <dgm:cxn modelId="{8878A2FA-EE57-4532-8BB1-E3C5CD3F7CB3}" type="presParOf" srcId="{A52D7D9F-33F4-4840-B68A-EE916A981F18}" destId="{85223D44-A0E1-437C-8EB5-F903D5582B3F}" srcOrd="7" destOrd="0" presId="urn:microsoft.com/office/officeart/2016/7/layout/RepeatingBendingProcessNew"/>
    <dgm:cxn modelId="{487FDD58-317D-4284-B419-4CA908DD9ABB}" type="presParOf" srcId="{85223D44-A0E1-437C-8EB5-F903D5582B3F}" destId="{E4801406-3577-45D5-B2BE-2DF533058239}" srcOrd="0" destOrd="0" presId="urn:microsoft.com/office/officeart/2016/7/layout/RepeatingBendingProcessNew"/>
    <dgm:cxn modelId="{3B03F08D-70EE-4EDA-AC71-DCFD815ABA35}" type="presParOf" srcId="{A52D7D9F-33F4-4840-B68A-EE916A981F18}" destId="{03AC8913-F403-4360-97E5-9CA28BD96724}" srcOrd="8" destOrd="0" presId="urn:microsoft.com/office/officeart/2016/7/layout/RepeatingBendingProcessNew"/>
    <dgm:cxn modelId="{AE4C9227-59A7-4D46-A252-76D8010E6374}" type="presParOf" srcId="{A52D7D9F-33F4-4840-B68A-EE916A981F18}" destId="{43246B37-FDCF-46EA-9410-F45032F758B1}" srcOrd="9" destOrd="0" presId="urn:microsoft.com/office/officeart/2016/7/layout/RepeatingBendingProcessNew"/>
    <dgm:cxn modelId="{F43D46E8-AD68-4E51-8F3D-F09122637D63}" type="presParOf" srcId="{43246B37-FDCF-46EA-9410-F45032F758B1}" destId="{A1D15D08-D3CA-4DBB-A767-AA0A47B91713}" srcOrd="0" destOrd="0" presId="urn:microsoft.com/office/officeart/2016/7/layout/RepeatingBendingProcessNew"/>
    <dgm:cxn modelId="{857BFA11-24F1-4654-AA40-99511BC592D0}" type="presParOf" srcId="{A52D7D9F-33F4-4840-B68A-EE916A981F18}" destId="{60DDFFEA-9D61-4271-A6FA-CA280EA8E5B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prezentacje nauczyciela, zapoznanie klasy z tematyką alternatywnych źródeł ciepła 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Wskazanie źródeł informacji niezbędnych do wykonania zadania.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Podzielenie klasy na 3 grupy. Każda z nich opracuje jedną prezentację, którą wybierze ze wskazanej puli. Prezentacje zostaną zaprezentowane na forum klasy.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Omówienie z grupami przydzielonego im tematu. Pomoc w zaplanowaniu  pracy. Omówienie oczekiwanej zawartości prezentacji w kontekście wybranego źródła ciepła.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B641AE04-ED27-4A2F-B6F8-BAA2C91FA18D}">
      <dgm:prSet phldrT="[Tekst]"/>
      <dgm:spPr/>
      <dgm:t>
        <a:bodyPr/>
        <a:lstStyle/>
        <a:p>
          <a:r>
            <a:rPr lang="pl-PL" dirty="0"/>
            <a:t>Omówienie tematów niezbędnych do ujęcia w prezentacji. </a:t>
          </a:r>
        </a:p>
      </dgm:t>
    </dgm:pt>
    <dgm:pt modelId="{A566FD4F-4B77-4A0E-8BE4-041FF172876F}" type="parTrans" cxnId="{064C51DC-F850-4FB8-A7F2-8FE06AC371C2}">
      <dgm:prSet/>
      <dgm:spPr/>
      <dgm:t>
        <a:bodyPr/>
        <a:lstStyle/>
        <a:p>
          <a:endParaRPr lang="pl-PL"/>
        </a:p>
      </dgm:t>
    </dgm:pt>
    <dgm:pt modelId="{0D80137D-043B-4117-837C-ABAF7A329ED6}" type="sibTrans" cxnId="{064C51DC-F850-4FB8-A7F2-8FE06AC371C2}">
      <dgm:prSet/>
      <dgm:spPr/>
      <dgm:t>
        <a:bodyPr/>
        <a:lstStyle/>
        <a:p>
          <a:endParaRPr lang="pl-PL"/>
        </a:p>
      </dgm:t>
    </dgm:pt>
    <dgm:pt modelId="{FDF9F99D-3667-4680-8118-E9CFC1A83009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282A1C-FF4C-439A-AA52-9932DE946357}" type="pres">
      <dgm:prSet presAssocID="{F50C33F2-E1F4-4F0A-AE17-06F7048495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97C81B-EE4F-4114-92C3-0672231DCFC4}" type="pres">
      <dgm:prSet presAssocID="{F50C33F2-E1F4-4F0A-AE17-06F70484957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41C103-9A75-43D4-BBD9-15D4BE06308A}" type="pres">
      <dgm:prSet presAssocID="{B8EAE0C1-F869-4CE2-B865-28DD881C2C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BDE5CF-CD86-4794-BD7B-064E82F15908}" type="pres">
      <dgm:prSet presAssocID="{B8EAE0C1-F869-4CE2-B865-28DD881C2C7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903FC1-3364-4D67-81E2-B2E5A8D15A2B}" type="presOf" srcId="{F50C33F2-E1F4-4F0A-AE17-06F704849578}" destId="{C0282A1C-FF4C-439A-AA52-9932DE946357}" srcOrd="0" destOrd="0" presId="urn:microsoft.com/office/officeart/2005/8/layout/vList2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C4558033-9092-4835-A862-D9B6E207BB43}" type="presOf" srcId="{3A50010E-0E61-4FD0-8F52-5E15081E9B87}" destId="{FDF9F99D-3667-4680-8118-E9CFC1A83009}" srcOrd="0" destOrd="0" presId="urn:microsoft.com/office/officeart/2005/8/layout/vList2"/>
    <dgm:cxn modelId="{064C51DC-F850-4FB8-A7F2-8FE06AC371C2}" srcId="{F50C33F2-E1F4-4F0A-AE17-06F704849578}" destId="{B641AE04-ED27-4A2F-B6F8-BAA2C91FA18D}" srcOrd="2" destOrd="0" parTransId="{A566FD4F-4B77-4A0E-8BE4-041FF172876F}" sibTransId="{0D80137D-043B-4117-837C-ABAF7A329ED6}"/>
    <dgm:cxn modelId="{DCAC098E-06C1-4E5A-A014-A5892018623D}" type="presOf" srcId="{71B95AA0-C9A8-47F7-9210-C821A20B1225}" destId="{F4BDE5CF-CD86-4794-BD7B-064E82F15908}" srcOrd="0" destOrd="0" presId="urn:microsoft.com/office/officeart/2005/8/layout/vList2"/>
    <dgm:cxn modelId="{91E70C27-9143-4FEA-986F-C0B209CD944F}" type="presOf" srcId="{B641AE04-ED27-4A2F-B6F8-BAA2C91FA18D}" destId="{C797C81B-EE4F-4114-92C3-0672231DCFC4}" srcOrd="0" destOrd="2" presId="urn:microsoft.com/office/officeart/2005/8/layout/vList2"/>
    <dgm:cxn modelId="{FE9392A6-1F88-4930-B831-16E61BDBD727}" type="presOf" srcId="{B8EAE0C1-F869-4CE2-B865-28DD881C2C70}" destId="{2C41C103-9A75-43D4-BBD9-15D4BE06308A}" srcOrd="0" destOrd="0" presId="urn:microsoft.com/office/officeart/2005/8/layout/vList2"/>
    <dgm:cxn modelId="{E121CA38-8A0E-4C1F-849D-B9F069009385}" srcId="{F50C33F2-E1F4-4F0A-AE17-06F704849578}" destId="{64E94B12-6ACA-46F2-8AEC-2A3A9F0F33AC}" srcOrd="1" destOrd="0" parTransId="{2C341D8E-D226-42C1-B421-FE0880E92484}" sibTransId="{764EBE39-DD5C-4189-B4A9-82C00014B71B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C9D105C8-B35B-4D73-9C9F-1FA9AD37C9C9}" type="presOf" srcId="{44585B5D-B93F-4300-B7BA-72B02E063A16}" destId="{F4BDE5CF-CD86-4794-BD7B-064E82F15908}" srcOrd="0" destOrd="1" presId="urn:microsoft.com/office/officeart/2005/8/layout/vList2"/>
    <dgm:cxn modelId="{7FDF880F-4927-4F61-B963-EFB4B0E0165E}" type="presOf" srcId="{EB2FAE0B-C33C-4DBB-9595-711C36489362}" destId="{C797C81B-EE4F-4114-92C3-0672231DCFC4}" srcOrd="0" destOrd="0" presId="urn:microsoft.com/office/officeart/2005/8/layout/vList2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6F4AE82F-DC8D-47F8-A9F7-D557760597EE}" type="presOf" srcId="{64E94B12-6ACA-46F2-8AEC-2A3A9F0F33AC}" destId="{C797C81B-EE4F-4114-92C3-0672231DCFC4}" srcOrd="0" destOrd="1" presId="urn:microsoft.com/office/officeart/2005/8/layout/vList2"/>
    <dgm:cxn modelId="{6A9A28CC-0184-4DC6-947E-B39F2CFBA4FF}" type="presParOf" srcId="{FDF9F99D-3667-4680-8118-E9CFC1A83009}" destId="{C0282A1C-FF4C-439A-AA52-9932DE946357}" srcOrd="0" destOrd="0" presId="urn:microsoft.com/office/officeart/2005/8/layout/vList2"/>
    <dgm:cxn modelId="{5313E2BD-EDCF-45E6-9EE3-C40CBB838F05}" type="presParOf" srcId="{FDF9F99D-3667-4680-8118-E9CFC1A83009}" destId="{C797C81B-EE4F-4114-92C3-0672231DCFC4}" srcOrd="1" destOrd="0" presId="urn:microsoft.com/office/officeart/2005/8/layout/vList2"/>
    <dgm:cxn modelId="{0F36DBEE-4E42-442B-A00B-D3D9AD5F60A3}" type="presParOf" srcId="{FDF9F99D-3667-4680-8118-E9CFC1A83009}" destId="{2C41C103-9A75-43D4-BBD9-15D4BE06308A}" srcOrd="2" destOrd="0" presId="urn:microsoft.com/office/officeart/2005/8/layout/vList2"/>
    <dgm:cxn modelId="{A8D246C4-113E-4DEA-9C54-2067347733A9}" type="presParOf" srcId="{FDF9F99D-3667-4680-8118-E9CFC1A83009}" destId="{F4BDE5CF-CD86-4794-BD7B-064E82F159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3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BF949394-C676-41C9-ADD5-26109AB060E6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</a:t>
          </a:r>
        </a:p>
      </dgm:t>
    </dgm:pt>
    <dgm:pt modelId="{05F07EEE-0E25-466F-9417-F21F6E9DC69D}" type="parTrans" cxnId="{7091CD7A-9F1B-41BF-8EB5-FCE0CE098D2C}">
      <dgm:prSet/>
      <dgm:spPr/>
      <dgm:t>
        <a:bodyPr/>
        <a:lstStyle/>
        <a:p>
          <a:endParaRPr lang="pl-PL"/>
        </a:p>
      </dgm:t>
    </dgm:pt>
    <dgm:pt modelId="{5B96932F-1B53-4C25-9A8C-A32FCFF1D3D0}" type="sibTrans" cxnId="{7091CD7A-9F1B-41BF-8EB5-FCE0CE098D2C}">
      <dgm:prSet/>
      <dgm:spPr/>
      <dgm:t>
        <a:bodyPr/>
        <a:lstStyle/>
        <a:p>
          <a:endParaRPr lang="pl-PL"/>
        </a:p>
      </dgm:t>
    </dgm:pt>
    <dgm:pt modelId="{832779C1-85E4-404E-B6B2-F8AA0F16858F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7EF96300-DA5D-483B-9AEF-646D14065439}" type="parTrans" cxnId="{696BB850-22DC-4A18-9824-74B9F0CF3ADE}">
      <dgm:prSet/>
      <dgm:spPr/>
      <dgm:t>
        <a:bodyPr/>
        <a:lstStyle/>
        <a:p>
          <a:endParaRPr lang="pl-PL"/>
        </a:p>
      </dgm:t>
    </dgm:pt>
    <dgm:pt modelId="{2A4D4A92-F236-419D-BFD4-21A8942D2107}" type="sibTrans" cxnId="{696BB850-22DC-4A18-9824-74B9F0CF3ADE}">
      <dgm:prSet/>
      <dgm:spPr/>
      <dgm:t>
        <a:bodyPr/>
        <a:lstStyle/>
        <a:p>
          <a:endParaRPr lang="pl-PL"/>
        </a:p>
      </dgm:t>
    </dgm:pt>
    <dgm:pt modelId="{240C1BD9-8B6E-48A7-80FE-281C200BD24F}">
      <dgm:prSet phldrT="[Tekst]"/>
      <dgm:spPr/>
      <dgm:t>
        <a:bodyPr/>
        <a:lstStyle/>
        <a:p>
          <a:r>
            <a:rPr lang="pl-PL" dirty="0"/>
            <a:t>Prezentacja przygotowanych prezentacji</a:t>
          </a:r>
        </a:p>
      </dgm:t>
    </dgm:pt>
    <dgm:pt modelId="{78E310C1-0886-4469-B3EF-AC0404047CAF}" type="parTrans" cxnId="{5346B3E1-6E13-411E-8015-C61C623B0758}">
      <dgm:prSet/>
      <dgm:spPr/>
      <dgm:t>
        <a:bodyPr/>
        <a:lstStyle/>
        <a:p>
          <a:endParaRPr lang="pl-PL"/>
        </a:p>
      </dgm:t>
    </dgm:pt>
    <dgm:pt modelId="{02480329-FF8E-4F3B-92FF-DC9AC1822B29}" type="sibTrans" cxnId="{5346B3E1-6E13-411E-8015-C61C623B0758}">
      <dgm:prSet/>
      <dgm:spPr/>
      <dgm:t>
        <a:bodyPr/>
        <a:lstStyle/>
        <a:p>
          <a:endParaRPr lang="pl-PL"/>
        </a:p>
      </dgm:t>
    </dgm:pt>
    <dgm:pt modelId="{5460C75B-C417-4229-9965-D12ADCD0D697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</a:t>
          </a:r>
        </a:p>
      </dgm:t>
    </dgm:pt>
    <dgm:pt modelId="{19A7531E-5865-4990-B5CC-6BB3F194694A}" type="parTrans" cxnId="{2A0C79DD-DC77-4CE2-848F-6D23F17608A7}">
      <dgm:prSet/>
      <dgm:spPr/>
      <dgm:t>
        <a:bodyPr/>
        <a:lstStyle/>
        <a:p>
          <a:endParaRPr lang="pl-PL"/>
        </a:p>
      </dgm:t>
    </dgm:pt>
    <dgm:pt modelId="{4DBFB69C-9254-4C32-A72C-01FD4BA331DA}" type="sibTrans" cxnId="{2A0C79DD-DC77-4CE2-848F-6D23F17608A7}">
      <dgm:prSet/>
      <dgm:spPr/>
      <dgm:t>
        <a:bodyPr/>
        <a:lstStyle/>
        <a:p>
          <a:endParaRPr lang="pl-PL"/>
        </a:p>
      </dgm:t>
    </dgm:pt>
    <dgm:pt modelId="{8C47D90E-83C1-4005-B0C2-3BF433DD1786}">
      <dgm:prSet phldrT="[Tekst]"/>
      <dgm:spPr/>
      <dgm:t>
        <a:bodyPr/>
        <a:lstStyle/>
        <a:p>
          <a:r>
            <a:rPr lang="pl-PL" dirty="0"/>
            <a:t>Wspólne systematyzowanie  wiedzy na temat zalet poszczególnych źródeł ciepła. </a:t>
          </a:r>
        </a:p>
      </dgm:t>
    </dgm:pt>
    <dgm:pt modelId="{4FEAC1DD-4096-43DD-8C40-1CCC0F774256}" type="parTrans" cxnId="{998DFCD2-C06A-4C78-B9FB-49BC7E2BE413}">
      <dgm:prSet/>
      <dgm:spPr/>
      <dgm:t>
        <a:bodyPr/>
        <a:lstStyle/>
        <a:p>
          <a:endParaRPr lang="pl-PL"/>
        </a:p>
      </dgm:t>
    </dgm:pt>
    <dgm:pt modelId="{9032459F-34F1-4660-A284-9675EECA7625}" type="sibTrans" cxnId="{998DFCD2-C06A-4C78-B9FB-49BC7E2BE413}">
      <dgm:prSet/>
      <dgm:spPr/>
      <dgm:t>
        <a:bodyPr/>
        <a:lstStyle/>
        <a:p>
          <a:endParaRPr lang="pl-PL"/>
        </a:p>
      </dgm:t>
    </dgm:pt>
    <dgm:pt modelId="{806C648B-4329-4C3F-B56A-13CFF20F0F92}">
      <dgm:prSet phldrT="[Tekst]"/>
      <dgm:spPr/>
      <dgm:t>
        <a:bodyPr/>
        <a:lstStyle/>
        <a:p>
          <a:r>
            <a:rPr lang="pl-PL" dirty="0"/>
            <a:t>Praca nad prezentacją musi być prowadzona w grupie</a:t>
          </a:r>
        </a:p>
      </dgm:t>
    </dgm:pt>
    <dgm:pt modelId="{B08E1691-59C3-4460-92E5-F3329582B939}" type="parTrans" cxnId="{B93FAC99-68E0-4404-95E2-4CE97F67A5E4}">
      <dgm:prSet/>
      <dgm:spPr/>
      <dgm:t>
        <a:bodyPr/>
        <a:lstStyle/>
        <a:p>
          <a:endParaRPr lang="pl-PL"/>
        </a:p>
      </dgm:t>
    </dgm:pt>
    <dgm:pt modelId="{155D3BD6-FAA3-4CAD-A258-4CE7D94EB201}" type="sibTrans" cxnId="{B93FAC99-68E0-4404-95E2-4CE97F67A5E4}">
      <dgm:prSet/>
      <dgm:spPr/>
      <dgm:t>
        <a:bodyPr/>
        <a:lstStyle/>
        <a:p>
          <a:endParaRPr lang="pl-PL"/>
        </a:p>
      </dgm:t>
    </dgm:pt>
    <dgm:pt modelId="{8E9023E0-5296-4D88-8CDC-9DA8230E43B1}">
      <dgm:prSet phldrT="[Tekst]"/>
      <dgm:spPr/>
      <dgm:t>
        <a:bodyPr/>
        <a:lstStyle/>
        <a:p>
          <a:r>
            <a:rPr lang="pl-PL" dirty="0"/>
            <a:t>Poszukiwanie informacji technicznych oraz przepisów – budowa bazy wiedzy. Może być wykonywana indywidualnie. </a:t>
          </a:r>
        </a:p>
      </dgm:t>
    </dgm:pt>
    <dgm:pt modelId="{3085278A-B0F2-44F5-BEB1-7205646195F6}" type="parTrans" cxnId="{50C2D08E-975E-41C0-9E0C-D54AA288014F}">
      <dgm:prSet/>
      <dgm:spPr/>
    </dgm:pt>
    <dgm:pt modelId="{191693CD-9B62-4F37-AB3E-A8D83AC0A0CB}" type="sibTrans" cxnId="{50C2D08E-975E-41C0-9E0C-D54AA288014F}">
      <dgm:prSet/>
      <dgm:spPr/>
    </dgm:pt>
    <dgm:pt modelId="{4ADA2F3A-2F36-4EFE-A22E-AAF64CF6FAC3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60F2032-8C8B-4AB7-BD08-7317ED53F01B}" type="pres">
      <dgm:prSet presAssocID="{F50C33F2-E1F4-4F0A-AE17-06F7048495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77598-58AA-48EF-9879-79A25CA27A30}" type="pres">
      <dgm:prSet presAssocID="{F50C33F2-E1F4-4F0A-AE17-06F70484957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A3E6AA-78DD-48E7-8AE2-71DEF98B7A57}" type="pres">
      <dgm:prSet presAssocID="{832779C1-85E4-404E-B6B2-F8AA0F1685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4B8BB1-E7EE-4A45-AF1A-37C3B59C8923}" type="pres">
      <dgm:prSet presAssocID="{832779C1-85E4-404E-B6B2-F8AA0F16858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3FAC99-68E0-4404-95E2-4CE97F67A5E4}" srcId="{F50C33F2-E1F4-4F0A-AE17-06F704849578}" destId="{806C648B-4329-4C3F-B56A-13CFF20F0F92}" srcOrd="2" destOrd="0" parTransId="{B08E1691-59C3-4460-92E5-F3329582B939}" sibTransId="{155D3BD6-FAA3-4CAD-A258-4CE7D94EB201}"/>
    <dgm:cxn modelId="{7B52B2F0-4488-4C15-9FD1-C986CA4D68B7}" type="presOf" srcId="{8C47D90E-83C1-4005-B0C2-3BF433DD1786}" destId="{0A4B8BB1-E7EE-4A45-AF1A-37C3B59C8923}" srcOrd="0" destOrd="2" presId="urn:microsoft.com/office/officeart/2005/8/layout/vList2"/>
    <dgm:cxn modelId="{8FB91541-222E-4B97-96F3-F017C6580B22}" type="presOf" srcId="{240C1BD9-8B6E-48A7-80FE-281C200BD24F}" destId="{0A4B8BB1-E7EE-4A45-AF1A-37C3B59C8923}" srcOrd="0" destOrd="0" presId="urn:microsoft.com/office/officeart/2005/8/layout/vList2"/>
    <dgm:cxn modelId="{85EE8C3B-4518-4579-A6ED-95CF02D378D7}" type="presOf" srcId="{BF949394-C676-41C9-ADD5-26109AB060E6}" destId="{D7277598-58AA-48EF-9879-79A25CA27A30}" srcOrd="0" destOrd="1" presId="urn:microsoft.com/office/officeart/2005/8/layout/vList2"/>
    <dgm:cxn modelId="{A365981E-8C50-43FB-8537-2A102CB87F9C}" type="presOf" srcId="{5460C75B-C417-4229-9965-D12ADCD0D697}" destId="{0A4B8BB1-E7EE-4A45-AF1A-37C3B59C8923}" srcOrd="0" destOrd="1" presId="urn:microsoft.com/office/officeart/2005/8/layout/vList2"/>
    <dgm:cxn modelId="{696BB850-22DC-4A18-9824-74B9F0CF3ADE}" srcId="{3A50010E-0E61-4FD0-8F52-5E15081E9B87}" destId="{832779C1-85E4-404E-B6B2-F8AA0F16858F}" srcOrd="1" destOrd="0" parTransId="{7EF96300-DA5D-483B-9AEF-646D14065439}" sibTransId="{2A4D4A92-F236-419D-BFD4-21A8942D2107}"/>
    <dgm:cxn modelId="{874E2133-9ECA-46BF-9D87-75D22F243190}" type="presOf" srcId="{8E9023E0-5296-4D88-8CDC-9DA8230E43B1}" destId="{D7277598-58AA-48EF-9879-79A25CA27A30}" srcOrd="0" destOrd="0" presId="urn:microsoft.com/office/officeart/2005/8/layout/vList2"/>
    <dgm:cxn modelId="{50C2D08E-975E-41C0-9E0C-D54AA288014F}" srcId="{F50C33F2-E1F4-4F0A-AE17-06F704849578}" destId="{8E9023E0-5296-4D88-8CDC-9DA8230E43B1}" srcOrd="0" destOrd="0" parTransId="{3085278A-B0F2-44F5-BEB1-7205646195F6}" sibTransId="{191693CD-9B62-4F37-AB3E-A8D83AC0A0CB}"/>
    <dgm:cxn modelId="{2A0C79DD-DC77-4CE2-848F-6D23F17608A7}" srcId="{832779C1-85E4-404E-B6B2-F8AA0F16858F}" destId="{5460C75B-C417-4229-9965-D12ADCD0D697}" srcOrd="1" destOrd="0" parTransId="{19A7531E-5865-4990-B5CC-6BB3F194694A}" sibTransId="{4DBFB69C-9254-4C32-A72C-01FD4BA331DA}"/>
    <dgm:cxn modelId="{998DFCD2-C06A-4C78-B9FB-49BC7E2BE413}" srcId="{832779C1-85E4-404E-B6B2-F8AA0F16858F}" destId="{8C47D90E-83C1-4005-B0C2-3BF433DD1786}" srcOrd="2" destOrd="0" parTransId="{4FEAC1DD-4096-43DD-8C40-1CCC0F774256}" sibTransId="{9032459F-34F1-4660-A284-9675EECA7625}"/>
    <dgm:cxn modelId="{49339091-70FE-43D3-85B4-90D0FDC05346}" type="presOf" srcId="{3A50010E-0E61-4FD0-8F52-5E15081E9B87}" destId="{4ADA2F3A-2F36-4EFE-A22E-AAF64CF6FAC3}" srcOrd="0" destOrd="0" presId="urn:microsoft.com/office/officeart/2005/8/layout/vList2"/>
    <dgm:cxn modelId="{602FF41D-CFB1-4C11-89BC-18F7B35F98E1}" type="presOf" srcId="{806C648B-4329-4C3F-B56A-13CFF20F0F92}" destId="{D7277598-58AA-48EF-9879-79A25CA27A30}" srcOrd="0" destOrd="2" presId="urn:microsoft.com/office/officeart/2005/8/layout/vList2"/>
    <dgm:cxn modelId="{5A8588C5-9AA5-437F-8776-6DCFE096093D}" type="presOf" srcId="{F50C33F2-E1F4-4F0A-AE17-06F704849578}" destId="{E60F2032-8C8B-4AB7-BD08-7317ED53F01B}" srcOrd="0" destOrd="0" presId="urn:microsoft.com/office/officeart/2005/8/layout/vList2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781DA055-BE3A-44AC-9C71-06A2F42E8655}" type="presOf" srcId="{832779C1-85E4-404E-B6B2-F8AA0F16858F}" destId="{47A3E6AA-78DD-48E7-8AE2-71DEF98B7A57}" srcOrd="0" destOrd="0" presId="urn:microsoft.com/office/officeart/2005/8/layout/vList2"/>
    <dgm:cxn modelId="{7091CD7A-9F1B-41BF-8EB5-FCE0CE098D2C}" srcId="{F50C33F2-E1F4-4F0A-AE17-06F704849578}" destId="{BF949394-C676-41C9-ADD5-26109AB060E6}" srcOrd="1" destOrd="0" parTransId="{05F07EEE-0E25-466F-9417-F21F6E9DC69D}" sibTransId="{5B96932F-1B53-4C25-9A8C-A32FCFF1D3D0}"/>
    <dgm:cxn modelId="{5346B3E1-6E13-411E-8015-C61C623B0758}" srcId="{832779C1-85E4-404E-B6B2-F8AA0F16858F}" destId="{240C1BD9-8B6E-48A7-80FE-281C200BD24F}" srcOrd="0" destOrd="0" parTransId="{78E310C1-0886-4469-B3EF-AC0404047CAF}" sibTransId="{02480329-FF8E-4F3B-92FF-DC9AC1822B29}"/>
    <dgm:cxn modelId="{705FC011-6E3F-4F8A-8384-6262F4D8AC24}" type="presParOf" srcId="{4ADA2F3A-2F36-4EFE-A22E-AAF64CF6FAC3}" destId="{E60F2032-8C8B-4AB7-BD08-7317ED53F01B}" srcOrd="0" destOrd="0" presId="urn:microsoft.com/office/officeart/2005/8/layout/vList2"/>
    <dgm:cxn modelId="{4EF0E415-0065-4C82-898D-58DAF0E6B7E3}" type="presParOf" srcId="{4ADA2F3A-2F36-4EFE-A22E-AAF64CF6FAC3}" destId="{D7277598-58AA-48EF-9879-79A25CA27A30}" srcOrd="1" destOrd="0" presId="urn:microsoft.com/office/officeart/2005/8/layout/vList2"/>
    <dgm:cxn modelId="{B3634C13-E839-4B2E-9049-8E3A86C31BD6}" type="presParOf" srcId="{4ADA2F3A-2F36-4EFE-A22E-AAF64CF6FAC3}" destId="{47A3E6AA-78DD-48E7-8AE2-71DEF98B7A57}" srcOrd="2" destOrd="0" presId="urn:microsoft.com/office/officeart/2005/8/layout/vList2"/>
    <dgm:cxn modelId="{B4134281-5F30-4A5F-A0C6-E65F1E6BB3B1}" type="presParOf" srcId="{4ADA2F3A-2F36-4EFE-A22E-AAF64CF6FAC3}" destId="{0A4B8BB1-E7EE-4A45-AF1A-37C3B59C89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CB02F89-D30F-4873-A317-C1DA16E894AD}">
      <dgm:prSet phldrT="[Tekst]"/>
      <dgm:spPr/>
      <dgm:t>
        <a:bodyPr/>
        <a:lstStyle/>
        <a:p>
          <a:r>
            <a:rPr lang="pl-PL" dirty="0"/>
            <a:t>Etap 5</a:t>
          </a:r>
        </a:p>
      </dgm:t>
    </dgm:pt>
    <dgm:pt modelId="{22E8E1CD-2BAB-41DE-84DE-FBD5D66ABD10}" type="parTrans" cxnId="{88E507A8-878F-48C2-A56E-5CB75124133D}">
      <dgm:prSet/>
      <dgm:spPr/>
      <dgm:t>
        <a:bodyPr/>
        <a:lstStyle/>
        <a:p>
          <a:endParaRPr lang="pl-PL" sz="1600"/>
        </a:p>
      </dgm:t>
    </dgm:pt>
    <dgm:pt modelId="{DB9B57E8-1EFC-40BD-85D9-AB5E2BEB8B56}" type="sibTrans" cxnId="{88E507A8-878F-48C2-A56E-5CB75124133D}">
      <dgm:prSet/>
      <dgm:spPr/>
      <dgm:t>
        <a:bodyPr/>
        <a:lstStyle/>
        <a:p>
          <a:endParaRPr lang="pl-PL"/>
        </a:p>
      </dgm:t>
    </dgm:pt>
    <dgm:pt modelId="{DEDDB377-F432-48BF-99C9-F78DF64775A9}">
      <dgm:prSet phldrT="[Tekst]"/>
      <dgm:spPr/>
      <dgm:t>
        <a:bodyPr/>
        <a:lstStyle/>
        <a:p>
          <a:r>
            <a:rPr lang="pl-PL" dirty="0"/>
            <a:t>Ocena uczniów na podstawie ich zaangażowania</a:t>
          </a:r>
        </a:p>
      </dgm:t>
    </dgm:pt>
    <dgm:pt modelId="{CE4AEC8C-8525-47EF-B95C-4A63D7F211D2}" type="parTrans" cxnId="{8D2A3406-CDEA-4402-840A-997447975586}">
      <dgm:prSet/>
      <dgm:spPr/>
      <dgm:t>
        <a:bodyPr/>
        <a:lstStyle/>
        <a:p>
          <a:endParaRPr lang="pl-PL" sz="1600"/>
        </a:p>
      </dgm:t>
    </dgm:pt>
    <dgm:pt modelId="{3E1FD8FA-6B11-4424-B875-C6E941EFB16D}" type="sibTrans" cxnId="{8D2A3406-CDEA-4402-840A-997447975586}">
      <dgm:prSet/>
      <dgm:spPr/>
      <dgm:t>
        <a:bodyPr/>
        <a:lstStyle/>
        <a:p>
          <a:endParaRPr lang="pl-PL"/>
        </a:p>
      </dgm:t>
    </dgm:pt>
    <dgm:pt modelId="{EA27D17F-92BC-4640-B03B-8AECE7897843}">
      <dgm:prSet phldrT="[Tekst]"/>
      <dgm:spPr/>
      <dgm:t>
        <a:bodyPr/>
        <a:lstStyle/>
        <a:p>
          <a:r>
            <a:rPr lang="pl-PL"/>
            <a:t>Omówienie wniosków i korzyści z realizacji WQ. </a:t>
          </a:r>
        </a:p>
      </dgm:t>
    </dgm:pt>
    <dgm:pt modelId="{DEAD5959-5052-40CF-AA9B-D8E37C515A5B}" type="parTrans" cxnId="{5B9E76EA-31DE-40E7-B978-0406575BBD02}">
      <dgm:prSet/>
      <dgm:spPr/>
      <dgm:t>
        <a:bodyPr/>
        <a:lstStyle/>
        <a:p>
          <a:endParaRPr lang="pl-PL" sz="1600"/>
        </a:p>
      </dgm:t>
    </dgm:pt>
    <dgm:pt modelId="{B523E2CF-D775-478D-9A52-479449A87BB8}" type="sibTrans" cxnId="{5B9E76EA-31DE-40E7-B978-0406575BBD02}">
      <dgm:prSet/>
      <dgm:spPr/>
      <dgm:t>
        <a:bodyPr/>
        <a:lstStyle/>
        <a:p>
          <a:endParaRPr lang="pl-PL"/>
        </a:p>
      </dgm:t>
    </dgm:pt>
    <dgm:pt modelId="{4BA2412F-BE9D-4517-9CDD-2C523AC79968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A61F96-1916-4BA9-9975-9B14997BD08E}" type="pres">
      <dgm:prSet presAssocID="{9CB02F89-D30F-4873-A317-C1DA16E894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A8AEDA-69B6-4872-9013-573FCD710EDE}" type="pres">
      <dgm:prSet presAssocID="{9CB02F89-D30F-4873-A317-C1DA16E894A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13039D-DDBA-4A44-A572-6558D50CBE53}" type="presOf" srcId="{3A50010E-0E61-4FD0-8F52-5E15081E9B87}" destId="{4BA2412F-BE9D-4517-9CDD-2C523AC79968}" srcOrd="0" destOrd="0" presId="urn:microsoft.com/office/officeart/2005/8/layout/vList2"/>
    <dgm:cxn modelId="{5B9E76EA-31DE-40E7-B978-0406575BBD02}" srcId="{9CB02F89-D30F-4873-A317-C1DA16E894AD}" destId="{EA27D17F-92BC-4640-B03B-8AECE7897843}" srcOrd="1" destOrd="0" parTransId="{DEAD5959-5052-40CF-AA9B-D8E37C515A5B}" sibTransId="{B523E2CF-D775-478D-9A52-479449A87BB8}"/>
    <dgm:cxn modelId="{CCF9C2BF-84C2-4C17-820B-71EEAE8885BE}" type="presOf" srcId="{DEDDB377-F432-48BF-99C9-F78DF64775A9}" destId="{16A8AEDA-69B6-4872-9013-573FCD710EDE}" srcOrd="0" destOrd="0" presId="urn:microsoft.com/office/officeart/2005/8/layout/vList2"/>
    <dgm:cxn modelId="{8D2A3406-CDEA-4402-840A-997447975586}" srcId="{9CB02F89-D30F-4873-A317-C1DA16E894AD}" destId="{DEDDB377-F432-48BF-99C9-F78DF64775A9}" srcOrd="0" destOrd="0" parTransId="{CE4AEC8C-8525-47EF-B95C-4A63D7F211D2}" sibTransId="{3E1FD8FA-6B11-4424-B875-C6E941EFB16D}"/>
    <dgm:cxn modelId="{EEBFDC73-E0AB-4190-8C0E-7EEE5AD117B5}" type="presOf" srcId="{9CB02F89-D30F-4873-A317-C1DA16E894AD}" destId="{8FA61F96-1916-4BA9-9975-9B14997BD08E}" srcOrd="0" destOrd="0" presId="urn:microsoft.com/office/officeart/2005/8/layout/vList2"/>
    <dgm:cxn modelId="{88E507A8-878F-48C2-A56E-5CB75124133D}" srcId="{3A50010E-0E61-4FD0-8F52-5E15081E9B87}" destId="{9CB02F89-D30F-4873-A317-C1DA16E894AD}" srcOrd="0" destOrd="0" parTransId="{22E8E1CD-2BAB-41DE-84DE-FBD5D66ABD10}" sibTransId="{DB9B57E8-1EFC-40BD-85D9-AB5E2BEB8B56}"/>
    <dgm:cxn modelId="{FDC227F5-4BC4-48E7-8024-AE8100CAD8E9}" type="presOf" srcId="{EA27D17F-92BC-4640-B03B-8AECE7897843}" destId="{16A8AEDA-69B6-4872-9013-573FCD710EDE}" srcOrd="0" destOrd="1" presId="urn:microsoft.com/office/officeart/2005/8/layout/vList2"/>
    <dgm:cxn modelId="{C6B28E72-84E2-4D78-A3DA-EB189F9E8B3A}" type="presParOf" srcId="{4BA2412F-BE9D-4517-9CDD-2C523AC79968}" destId="{8FA61F96-1916-4BA9-9975-9B14997BD08E}" srcOrd="0" destOrd="0" presId="urn:microsoft.com/office/officeart/2005/8/layout/vList2"/>
    <dgm:cxn modelId="{16CC82A4-1A4D-421B-85E8-51FDF895F6E5}" type="presParOf" srcId="{4BA2412F-BE9D-4517-9CDD-2C523AC79968}" destId="{16A8AEDA-69B6-4872-9013-573FCD710ED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5" qsCatId="simple" csTypeId="urn:microsoft.com/office/officeart/2005/8/colors/colorful3" csCatId="colorful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2h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A202B81C-73C3-4225-84BE-A9A284F7274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6EE6E2DB-BA6E-452F-AA33-0C2E65AF3F5C}" type="pres">
      <dgm:prSet presAssocID="{4B07E24F-07D4-4572-A167-679B26F308CF}" presName="boxAndChildren" presStyleCnt="0"/>
      <dgm:spPr/>
    </dgm:pt>
    <dgm:pt modelId="{D71F2085-B8FC-48CC-9580-D514AFA1D04F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8996DE61-F909-4307-8D72-E8B33102A45B}" type="pres">
      <dgm:prSet presAssocID="{D857D37A-D1FA-46CC-B138-65AA12169BB9}" presName="sp" presStyleCnt="0"/>
      <dgm:spPr/>
    </dgm:pt>
    <dgm:pt modelId="{15C747EF-97EE-496F-841B-65E0B71187ED}" type="pres">
      <dgm:prSet presAssocID="{EE149F14-0A53-493A-9D4B-91D1F2B7C86D}" presName="arrowAndChildren" presStyleCnt="0"/>
      <dgm:spPr/>
    </dgm:pt>
    <dgm:pt modelId="{B4D115C2-E0DF-4D8E-8A98-198CED436338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FD4D1E2B-51D6-4886-A0DF-ECB7A171837B}" type="pres">
      <dgm:prSet presAssocID="{90927606-538D-42DE-9B58-292DAC4A770F}" presName="sp" presStyleCnt="0"/>
      <dgm:spPr/>
    </dgm:pt>
    <dgm:pt modelId="{8C2754CD-4E99-47FB-A004-00FA0BA00724}" type="pres">
      <dgm:prSet presAssocID="{D8B0BE8A-4AFA-4212-AEB7-5C379C4601E5}" presName="arrowAndChildren" presStyleCnt="0"/>
      <dgm:spPr/>
    </dgm:pt>
    <dgm:pt modelId="{5A8B1A25-28BB-43B9-98A3-FBD88F67980F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336BBF58-4E88-489F-828E-17069AA33CFE}" type="pres">
      <dgm:prSet presAssocID="{AB7F6ABF-474D-4EFF-AA1F-7B5D54E14302}" presName="sp" presStyleCnt="0"/>
      <dgm:spPr/>
    </dgm:pt>
    <dgm:pt modelId="{A90C24BD-AF56-4866-AF77-27D2F1F2D873}" type="pres">
      <dgm:prSet presAssocID="{EC5EAEC4-2982-492F-964C-40DAAE2478F6}" presName="arrowAndChildren" presStyleCnt="0"/>
      <dgm:spPr/>
    </dgm:pt>
    <dgm:pt modelId="{CA02903C-953A-4CA9-9495-D1A1AC7BDEF5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5CB74E53-F35C-42F9-8718-DF361AA31986}" type="pres">
      <dgm:prSet presAssocID="{9BCCA12B-87DD-47EC-92C4-89F278508A96}" presName="sp" presStyleCnt="0"/>
      <dgm:spPr/>
    </dgm:pt>
    <dgm:pt modelId="{8A9F8BC2-81C5-4081-93AD-BD9EE2859803}" type="pres">
      <dgm:prSet presAssocID="{6A660416-E7A6-4E2C-A8EF-1A3AC5A0B514}" presName="arrowAndChildren" presStyleCnt="0"/>
      <dgm:spPr/>
    </dgm:pt>
    <dgm:pt modelId="{791D333C-FFF1-4B79-8032-CAA02829A035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4451EBEB-AF8A-439D-B2F0-37FD4D845F31}" type="presOf" srcId="{12FD1537-C9D0-4B2B-A0FE-A6DC928FE6E9}" destId="{A202B81C-73C3-4225-84BE-A9A284F7274A}" srcOrd="0" destOrd="0" presId="urn:microsoft.com/office/officeart/2005/8/layout/process4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D6C227DA-F8A6-4ED5-8E1C-94191C4F57FE}" type="presOf" srcId="{D8B0BE8A-4AFA-4212-AEB7-5C379C4601E5}" destId="{5A8B1A25-28BB-43B9-98A3-FBD88F67980F}" srcOrd="0" destOrd="0" presId="urn:microsoft.com/office/officeart/2005/8/layout/process4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9ECBBC59-D6FE-4513-B0CB-0599F7E3B0DA}" type="presOf" srcId="{4B07E24F-07D4-4572-A167-679B26F308CF}" destId="{D71F2085-B8FC-48CC-9580-D514AFA1D04F}" srcOrd="0" destOrd="0" presId="urn:microsoft.com/office/officeart/2005/8/layout/process4"/>
    <dgm:cxn modelId="{9E33BA25-E43A-4D0A-B099-89F5081B0C37}" type="presOf" srcId="{6A660416-E7A6-4E2C-A8EF-1A3AC5A0B514}" destId="{791D333C-FFF1-4B79-8032-CAA02829A035}" srcOrd="0" destOrd="0" presId="urn:microsoft.com/office/officeart/2005/8/layout/process4"/>
    <dgm:cxn modelId="{93CFB4D3-8F2C-42AF-BFE5-3874CF064AE0}" type="presOf" srcId="{EE149F14-0A53-493A-9D4B-91D1F2B7C86D}" destId="{B4D115C2-E0DF-4D8E-8A98-198CED436338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22D330E5-AB2D-45F8-8EF2-3F0261759BE2}" type="presOf" srcId="{EC5EAEC4-2982-492F-964C-40DAAE2478F6}" destId="{CA02903C-953A-4CA9-9495-D1A1AC7BDEF5}" srcOrd="0" destOrd="0" presId="urn:microsoft.com/office/officeart/2005/8/layout/process4"/>
    <dgm:cxn modelId="{EDBEB40E-C645-4776-BEF8-488A377C2641}" type="presParOf" srcId="{A202B81C-73C3-4225-84BE-A9A284F7274A}" destId="{6EE6E2DB-BA6E-452F-AA33-0C2E65AF3F5C}" srcOrd="0" destOrd="0" presId="urn:microsoft.com/office/officeart/2005/8/layout/process4"/>
    <dgm:cxn modelId="{997B7018-8C83-4641-A568-A04E0197723A}" type="presParOf" srcId="{6EE6E2DB-BA6E-452F-AA33-0C2E65AF3F5C}" destId="{D71F2085-B8FC-48CC-9580-D514AFA1D04F}" srcOrd="0" destOrd="0" presId="urn:microsoft.com/office/officeart/2005/8/layout/process4"/>
    <dgm:cxn modelId="{32243E03-6622-4FD8-A085-E0666E734BC3}" type="presParOf" srcId="{A202B81C-73C3-4225-84BE-A9A284F7274A}" destId="{8996DE61-F909-4307-8D72-E8B33102A45B}" srcOrd="1" destOrd="0" presId="urn:microsoft.com/office/officeart/2005/8/layout/process4"/>
    <dgm:cxn modelId="{32251642-52A7-42C9-A132-FB2EA8A034A9}" type="presParOf" srcId="{A202B81C-73C3-4225-84BE-A9A284F7274A}" destId="{15C747EF-97EE-496F-841B-65E0B71187ED}" srcOrd="2" destOrd="0" presId="urn:microsoft.com/office/officeart/2005/8/layout/process4"/>
    <dgm:cxn modelId="{CC381480-C435-4478-82FE-F1158EDEF823}" type="presParOf" srcId="{15C747EF-97EE-496F-841B-65E0B71187ED}" destId="{B4D115C2-E0DF-4D8E-8A98-198CED436338}" srcOrd="0" destOrd="0" presId="urn:microsoft.com/office/officeart/2005/8/layout/process4"/>
    <dgm:cxn modelId="{7E6F2AF1-ACB9-46E2-A3C8-3FA4A0C919B7}" type="presParOf" srcId="{A202B81C-73C3-4225-84BE-A9A284F7274A}" destId="{FD4D1E2B-51D6-4886-A0DF-ECB7A171837B}" srcOrd="3" destOrd="0" presId="urn:microsoft.com/office/officeart/2005/8/layout/process4"/>
    <dgm:cxn modelId="{2A474AF8-02CD-442B-A44C-C140A5499340}" type="presParOf" srcId="{A202B81C-73C3-4225-84BE-A9A284F7274A}" destId="{8C2754CD-4E99-47FB-A004-00FA0BA00724}" srcOrd="4" destOrd="0" presId="urn:microsoft.com/office/officeart/2005/8/layout/process4"/>
    <dgm:cxn modelId="{C39CB687-8364-47D0-9713-2356007577F0}" type="presParOf" srcId="{8C2754CD-4E99-47FB-A004-00FA0BA00724}" destId="{5A8B1A25-28BB-43B9-98A3-FBD88F67980F}" srcOrd="0" destOrd="0" presId="urn:microsoft.com/office/officeart/2005/8/layout/process4"/>
    <dgm:cxn modelId="{DB10FA45-4C25-490E-AAC9-25870C133540}" type="presParOf" srcId="{A202B81C-73C3-4225-84BE-A9A284F7274A}" destId="{336BBF58-4E88-489F-828E-17069AA33CFE}" srcOrd="5" destOrd="0" presId="urn:microsoft.com/office/officeart/2005/8/layout/process4"/>
    <dgm:cxn modelId="{726BE0A6-F701-46BC-B4F2-62A60770C9DB}" type="presParOf" srcId="{A202B81C-73C3-4225-84BE-A9A284F7274A}" destId="{A90C24BD-AF56-4866-AF77-27D2F1F2D873}" srcOrd="6" destOrd="0" presId="urn:microsoft.com/office/officeart/2005/8/layout/process4"/>
    <dgm:cxn modelId="{FC625672-CD3E-499D-A9B7-DB10827A0939}" type="presParOf" srcId="{A90C24BD-AF56-4866-AF77-27D2F1F2D873}" destId="{CA02903C-953A-4CA9-9495-D1A1AC7BDEF5}" srcOrd="0" destOrd="0" presId="urn:microsoft.com/office/officeart/2005/8/layout/process4"/>
    <dgm:cxn modelId="{5BB6C9E2-6876-4357-9727-51B57EA9A0EB}" type="presParOf" srcId="{A202B81C-73C3-4225-84BE-A9A284F7274A}" destId="{5CB74E53-F35C-42F9-8718-DF361AA31986}" srcOrd="7" destOrd="0" presId="urn:microsoft.com/office/officeart/2005/8/layout/process4"/>
    <dgm:cxn modelId="{86C8A962-8EA6-4B8F-85D0-F0CC3D579514}" type="presParOf" srcId="{A202B81C-73C3-4225-84BE-A9A284F7274A}" destId="{8A9F8BC2-81C5-4081-93AD-BD9EE2859803}" srcOrd="8" destOrd="0" presId="urn:microsoft.com/office/officeart/2005/8/layout/process4"/>
    <dgm:cxn modelId="{41AB1235-8B08-4977-8E18-BB4AA4454885}" type="presParOf" srcId="{8A9F8BC2-81C5-4081-93AD-BD9EE2859803}" destId="{791D333C-FFF1-4B79-8032-CAA02829A0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5E9A2B-1BD1-45B6-881C-C7BBC6C1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0242DA-C5EC-41BC-9CC4-819279562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975A080-BF59-40AB-A205-8EF1355D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04D84B-C2DB-4E7F-924A-2E24F870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7E6E429-1BBA-4F6B-8038-D1BA619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77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30DD46-FE6A-419C-9793-83C0617B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A4D26AE-CBBA-4629-A1B5-B2AFBE51E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C80CC31-96F2-4B60-AAFB-7E1F1BB3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3ED64B-34B1-4240-BA2B-FCF401C2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C710A77-FA52-4F07-B4EA-30F2B4D2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29ED9B14-DD07-4CFB-AAD0-85928D7B1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EA0A4A6-F54E-4076-9D57-5BDE529E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F87DD7E-3554-4E0C-A14F-986A859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ACC7D31-3165-470D-B46F-4B610917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75EB135-37EA-4716-AD1B-6F0602D1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8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0AB2FB-2005-4367-8E5C-B139A2CB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5A29F9-C9BB-484A-8FCD-E78E9F4D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C9A3021-60F9-4415-8F60-619FABD5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4A45310-9066-4D55-A4AC-8740CF76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0F3CCB3-99EF-4D90-BD20-4187BC97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0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6FC041-D864-4248-9D5E-3DB33EF8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BB2A51E-3890-4106-87A8-3E055CFA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9FAA426-4856-4B02-BD58-255EC9C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6B8E082-2676-48E0-887B-D03A2CE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4F7CFE-7EDC-4FEA-A9F6-BDA1E72E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63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D54B5C-B470-4CED-B9A0-4A678D48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7F4F09-2309-4E01-B6F1-98C8F8B1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BB3657E-25B8-4D7A-8D11-07E046854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2E6869-C1FC-4DC7-B3AE-42E46FC7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3ED5E28-1D8E-4629-9BC3-71834DC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0B66E8-FD57-4DF3-8D20-F8BC3F11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0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653192-665E-4BC4-9EE2-D81D8337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9771347-DAD2-415E-8C3B-35764C7E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E71D96-A9EB-4B14-93AC-A62AAA673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F2D4D13-5564-496E-A2D6-B100128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7755A74-5F6E-4CFE-ADE6-7E932DCBB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457B7B5-B655-49B5-B327-1E548211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CD9EF6-31EB-4565-9B28-A57065F0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4E02D1C-7577-4701-B0F8-24720862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1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550F63-E962-4518-B348-325F9B45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019E51D-D935-4375-A9BD-5CBB173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862BDAB-0B45-4894-8438-E0C2CCD6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3AB55B2-94E5-4228-BF48-2AAB1A4B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7C49699-3DDB-44EE-B9FC-20E7B9A7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E839ED-F3EF-4C74-B1DF-E7F41F80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68B8AAD-C7F5-4E41-A72E-9F50D3A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0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0BF7A3-D9A6-4994-B4BE-5288CC8D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E8EE9-2FD7-4C74-BE14-9F306D4A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0759732-0D5A-43B3-93F8-1ED93571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3882C8A-C2E3-45F6-8B7A-4872FAF9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0C4C654-12B3-4230-A4B8-32253B7F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C376AF2-6BF9-44BD-B5ED-16A06CE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3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F87EAE-2F4B-462C-A6D0-26C6A4D4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771715C-CAED-4B56-B509-68D2CCEF4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C06485C-612A-414B-A53F-50008CF2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87F7C88-8E1C-49F4-89CA-85F0EF44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5F8B379-698D-494A-B086-26AB2987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8CE0283-D3EC-4965-9226-C5C16D47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8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08B2330-F920-49E2-8558-DC50EE6D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184F81B-0FCF-455B-B891-B40A8E8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3CF9FB-5F96-44C1-8E69-8600F6617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t>22.02.2021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20DBE4E-2957-48E7-882E-8C9734199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4E9BEF-B27D-4AD8-8DBF-62FF9E82D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1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udujemydom.pl/wykanczanie/sciany-wewnetrzne/a/181-jakie-sa-zalety-i-wady-plyt-gipsowo-kartonowych" TargetMode="External"/><Relationship Id="rId3" Type="http://schemas.openxmlformats.org/officeDocument/2006/relationships/hyperlink" Target="https://knauf.pl/systemy-suchej-zabudowy-knauf" TargetMode="External"/><Relationship Id="rId7" Type="http://schemas.openxmlformats.org/officeDocument/2006/relationships/hyperlink" Target="https://przepisnadom.pl/artykul/jak-dobrze-wykonczyc-plyty-g-k" TargetMode="External"/><Relationship Id="rId2" Type="http://schemas.openxmlformats.org/officeDocument/2006/relationships/hyperlink" Target="http://www.e-izolacje.pl/a/rodzaje-plyt-gipsowo-kartonowych-434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chazabudowa.pl/data/Edukacja_SSZ/Wydawnictwa/Poradnik_dla_ucznia.pdf" TargetMode="External"/><Relationship Id="rId5" Type="http://schemas.openxmlformats.org/officeDocument/2006/relationships/hyperlink" Target="https://budujemydom.pl/wykanczanie/sciany-wewnetrzne/a/22286-wykanczanie-scian-i-sufitow-plytami-g-k-instrukcja-montazu" TargetMode="External"/><Relationship Id="rId4" Type="http://schemas.openxmlformats.org/officeDocument/2006/relationships/hyperlink" Target="https://lodz-remont.pl/plyty-karton---gips" TargetMode="External"/><Relationship Id="rId9" Type="http://schemas.openxmlformats.org/officeDocument/2006/relationships/hyperlink" Target="https://www.budujesz.pl/wiadomosc/tynkowanie-czy-plyta-gipsowa-co-lepsze/7240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Ogrzewanie budynków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B0AAE20-9690-4C6C-ABCD-E34A9E132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iekonwencjonalne metody</a:t>
            </a:r>
            <a:endParaRPr lang="pl-PL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nalezione obrazy dla zapytania: prezentacja">
            <a:extLst>
              <a:ext uri="{FF2B5EF4-FFF2-40B4-BE49-F238E27FC236}">
                <a16:creationId xmlns:a16="http://schemas.microsoft.com/office/drawing/2014/main" xmlns="" id="{D2D0497A-4017-469F-9399-7A79702C93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" t="19293" r="32017"/>
          <a:stretch/>
        </p:blipFill>
        <p:spPr bwMode="auto">
          <a:xfrm>
            <a:off x="3428238" y="960120"/>
            <a:ext cx="8668512" cy="608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221482"/>
              </p:ext>
            </p:extLst>
          </p:nvPr>
        </p:nvGraphicFramePr>
        <p:xfrm>
          <a:off x="371094" y="2718054"/>
          <a:ext cx="6734556" cy="320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302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1495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08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Podstawy pracy z GKB</a:t>
            </a:r>
          </a:p>
        </p:txBody>
      </p:sp>
      <p:sp>
        <p:nvSpPr>
          <p:cNvPr id="82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Open Sans"/>
              </a:rPr>
              <a:t>Kolor ma znaczenie:</a:t>
            </a:r>
          </a:p>
          <a:p>
            <a:pPr marL="0" indent="0">
              <a:buNone/>
            </a:pPr>
            <a:endParaRPr lang="pl-PL" sz="2000" dirty="0">
              <a:latin typeface="Open Sans"/>
            </a:endParaRPr>
          </a:p>
          <a:p>
            <a:pPr marL="0" indent="0">
              <a:buNone/>
            </a:pPr>
            <a:r>
              <a:rPr lang="pl-PL" sz="2000" b="1" i="0" dirty="0">
                <a:effectLst/>
                <a:latin typeface="Open Sans"/>
              </a:rPr>
              <a:t>standardowe (GKB)</a:t>
            </a:r>
            <a:r>
              <a:rPr lang="pl-PL" sz="2000" b="0" i="0" dirty="0">
                <a:effectLst/>
                <a:latin typeface="Open Sans"/>
              </a:rPr>
              <a:t> ogólnego przeznaczenia grubości 9,5 lub 12,5 mm. Tego rodzaju płyty mogą być stosowane w pomieszczeniach o wilgotności względnej powietrza mniejszej niż 70%. Można z nich wykonywać łuki, których promień wynosi minimum 60 cm. </a:t>
            </a:r>
            <a:endParaRPr lang="pl-PL" sz="2000" dirty="0">
              <a:latin typeface="Open Sans"/>
            </a:endParaRPr>
          </a:p>
          <a:p>
            <a:pPr marL="0" indent="0">
              <a:buNone/>
            </a:pPr>
            <a:r>
              <a:rPr lang="pl-PL" sz="2000" b="1" i="0" dirty="0">
                <a:effectLst/>
                <a:latin typeface="Open Sans"/>
              </a:rPr>
              <a:t>impregnowane (GKBI) </a:t>
            </a:r>
            <a:r>
              <a:rPr lang="pl-PL" sz="2000" b="0" i="0" dirty="0">
                <a:effectLst/>
                <a:latin typeface="Open Sans"/>
              </a:rPr>
              <a:t>- otrzymane są w wyniku dodatkowej </a:t>
            </a:r>
            <a:r>
              <a:rPr lang="pl-PL" sz="2000" b="0" i="0" dirty="0" err="1">
                <a:effectLst/>
                <a:latin typeface="Open Sans"/>
              </a:rPr>
              <a:t>hydrofobizacji</a:t>
            </a:r>
            <a:r>
              <a:rPr lang="pl-PL" sz="2000" b="0" i="0" dirty="0">
                <a:effectLst/>
                <a:latin typeface="Open Sans"/>
              </a:rPr>
              <a:t> gipsu. Mogą być stosowane w pomieszczeniach o wilgotności powietrza okresowo (do 10 godzin na dobę) zwiększonej, ale nie przekraczającej 85%, pod warunkiem pokrycia całej powierzchni materiałem odpornym na wilgoć (glazura przyklejona klejem wodoodpornym, z wykończeniem spoin materiałem wodoodpornym, wykładzina ścienna z PVC, malowanie hydrofobowe) oraz stosowania wentylacji. Standardowa grubość płyty wynosi 12,5 mm. </a:t>
            </a:r>
          </a:p>
        </p:txBody>
      </p:sp>
    </p:spTree>
    <p:extLst>
      <p:ext uri="{BB962C8B-B14F-4D97-AF65-F5344CB8AC3E}">
        <p14:creationId xmlns:p14="http://schemas.microsoft.com/office/powerpoint/2010/main" val="3819317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2"/>
              </a:rPr>
              <a:t>http://www.e-izolacje.pl/a/rodzaje-plyt-gipsowo-kartonowych-4341.html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3"/>
              </a:rPr>
              <a:t>https://knauf.pl/systemy-suchej-zabudowy-knauf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4"/>
              </a:rPr>
              <a:t>https://lodz-remont.pl/plyty-karton---gips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5"/>
              </a:rPr>
              <a:t>https://budujemydom.pl/wykanczanie/sciany-wewnetrzne/a/22286-wykanczanie-scian-i-sufitow-plytami-g-k-instrukcja-montazu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6"/>
              </a:rPr>
              <a:t>http://suchazabudowa.pl/data/Edukacja_SSZ/Wydawnictwa/Poradnik_dla_ucznia.pdf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7"/>
              </a:rPr>
              <a:t>https://przepisnadom.pl/artykul/jak-dobrze-wykonczyc-plyty-g-k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8"/>
              </a:rPr>
              <a:t>https://budujemydom.pl/wykanczanie/sciany-wewnetrzne/a/181-jakie-sa-zalety-i-wady-plyt-gipsowo-kartonowych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9"/>
              </a:rPr>
              <a:t>https://www.budujesz.pl/wiadomosc/tynkowanie-czy-plyta-gipsowa-co-lepsze/7240/</a:t>
            </a:r>
            <a:r>
              <a:rPr lang="pl-PL" sz="2000" b="0" i="0" dirty="0">
                <a:effectLst/>
                <a:latin typeface="Open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25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081424"/>
              </p:ext>
            </p:extLst>
          </p:nvPr>
        </p:nvGraphicFramePr>
        <p:xfrm>
          <a:off x="901775" y="2427541"/>
          <a:ext cx="10333352" cy="39976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1013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752095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661794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658450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2166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Liczba punktów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9096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Zawartość merytoryczna pracy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słaba pod względem merytorycznym. Brakujące elementy.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dobra pod względem merytorycznym. Brak lub niewielkie błędy.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bardzo dobra pod względem merytorycznym. Poprawne, ciekawe treści.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96527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pracy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2594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Wrażenia estetyczne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Złe rozplanowanie elementów  na stronie.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rozplanowanie elementów na stronie.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rozplanowanie elementów na stronie. Praca wyróżniająca się. 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96527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Zaangażowanie w pracę grupy, umiejętność współpracy.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05BC411B-2B75-473C-A4E3-3C4816133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830"/>
              </p:ext>
            </p:extLst>
          </p:nvPr>
        </p:nvGraphicFramePr>
        <p:xfrm>
          <a:off x="467854" y="2427541"/>
          <a:ext cx="11201194" cy="39976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8257">
                  <a:extLst>
                    <a:ext uri="{9D8B030D-6E8A-4147-A177-3AD203B41FA5}">
                      <a16:colId xmlns:a16="http://schemas.microsoft.com/office/drawing/2014/main" xmlns="" val="2918103507"/>
                    </a:ext>
                  </a:extLst>
                </a:gridCol>
                <a:gridCol w="6702937">
                  <a:extLst>
                    <a:ext uri="{9D8B030D-6E8A-4147-A177-3AD203B41FA5}">
                      <a16:colId xmlns:a16="http://schemas.microsoft.com/office/drawing/2014/main" xmlns="" val="1545683492"/>
                    </a:ext>
                  </a:extLst>
                </a:gridCol>
              </a:tblGrid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PUNKTY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OCENA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494292906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&lt; 5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niedostateczny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549063456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6 - 5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dopuszczający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746927555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9 - 7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dostateczny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293918569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12 - 10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dobry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255083650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15 - 13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bardzo dobry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115229581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16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celujący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77223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Wnioski</a:t>
            </a: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metod ogrzewania budynków.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Utrwaliliście wiedze o tym jak są zalety poszczególnych metod.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jak prezentować swój pomysł klientowi i jak sporządzić ofertę.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Wnioski</a:t>
            </a: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 do sporządzenia reklamy usługi, którą w przyszłości możecie oferować.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94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3700" dirty="0">
                <a:solidFill>
                  <a:srgbClr val="FFFFFF"/>
                </a:solidFill>
              </a:rPr>
              <a:t>Wprowadzenie – informacje dla uczniów</a:t>
            </a: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pl-PL" sz="2600" dirty="0"/>
              <a:t>Dziś będziemy pracowali metodą Web Quest.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Przygotowane zajęcia zajmą około 10 godzin i pozwolą się wam zapoznać z zaletami wymaganiami prawnymi dotyczącymi metod ogrzewania domów. 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Będziecie mieli też możliwość przetestowania swoich umiejętności prezentowania oferty klientom – przygotujecie prezentację zachęcająca klienta do wyboru zadanego źródła ogrzewania. 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Będziecie pracowali w grupach, by nauczyć się współpracy i mieć okazje do wymiany swoich spostrzeżeń z kolegami. </a:t>
            </a:r>
          </a:p>
        </p:txBody>
      </p:sp>
    </p:spTree>
    <p:extLst>
      <p:ext uri="{BB962C8B-B14F-4D97-AF65-F5344CB8AC3E}">
        <p14:creationId xmlns:p14="http://schemas.microsoft.com/office/powerpoint/2010/main" val="116627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Wprowadzenie – informacje dla nauczyciela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200" b="1" dirty="0"/>
              <a:t>Sugerowany czas na realizacje WQ: </a:t>
            </a:r>
          </a:p>
          <a:p>
            <a:pPr marL="0" indent="0">
              <a:buNone/>
            </a:pPr>
            <a:r>
              <a:rPr lang="pl-PL" sz="2200" dirty="0"/>
              <a:t>Uczniowie nad realizacją procesu będą pracowali 10 godzin lekcyjnych</a:t>
            </a:r>
          </a:p>
          <a:p>
            <a:pPr marL="0" indent="0">
              <a:buNone/>
            </a:pPr>
            <a:r>
              <a:rPr lang="pl-PL" sz="2200" b="1" dirty="0"/>
              <a:t>Kryteria oceny:</a:t>
            </a:r>
          </a:p>
          <a:p>
            <a:pPr marL="0" indent="0">
              <a:buNone/>
            </a:pPr>
            <a:r>
              <a:rPr lang="pl-PL" sz="22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2200" b="1" dirty="0"/>
              <a:t>Ewaluacja:</a:t>
            </a:r>
          </a:p>
          <a:p>
            <a:pPr marL="0" indent="0">
              <a:buNone/>
            </a:pPr>
            <a:r>
              <a:rPr lang="pl-PL" sz="22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67822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738F59A4-4431-460D-8E49-6E65C189A5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A919B9C-5C01-47E4-B2F2-45F589208A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85A82CE-D835-4542-BE8D-62A8F5A94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063D7EF0-3AC8-4029-B55D-EBDD733D39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Symbol zastępczy zawartości 2">
            <a:extLst>
              <a:ext uri="{FF2B5EF4-FFF2-40B4-BE49-F238E27FC236}">
                <a16:creationId xmlns:a16="http://schemas.microsoft.com/office/drawing/2014/main" xmlns="" id="{EC5F377D-9E4C-41A4-B95E-873CCE600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271488"/>
              </p:ext>
            </p:extLst>
          </p:nvPr>
        </p:nvGraphicFramePr>
        <p:xfrm>
          <a:off x="228600" y="504825"/>
          <a:ext cx="11412538" cy="578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0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Będziecie pracować w grupach. Każda z grup wcieli się w pracowników firmy instalacyjnej.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Zgłosił się do was klienci, którzy chcą zamówić ogrzewanie do domu. Każda z grup przygotuje i przedstawi klientowi (nauczyciel) prezentację z ofertą na wykonanie ogrzewania nowobudowanego domu. </a:t>
            </a:r>
          </a:p>
        </p:txBody>
      </p:sp>
    </p:spTree>
    <p:extLst>
      <p:ext uri="{BB962C8B-B14F-4D97-AF65-F5344CB8AC3E}">
        <p14:creationId xmlns:p14="http://schemas.microsoft.com/office/powerpoint/2010/main" val="352988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W swojej prezentacji:</a:t>
            </a:r>
          </a:p>
          <a:p>
            <a:r>
              <a:rPr lang="pl-PL" dirty="0"/>
              <a:t>Opiszcie co wpływa na efektywność cieplna domu.</a:t>
            </a:r>
          </a:p>
          <a:p>
            <a:r>
              <a:rPr lang="pl-PL" dirty="0"/>
              <a:t>Opiszcie zadane źródło ciepła i porównajcie go do tradycyjnego ogrzewania.</a:t>
            </a:r>
          </a:p>
          <a:p>
            <a:r>
              <a:rPr lang="pl-PL" dirty="0"/>
              <a:t>Przedstawcie zalety takiego źródła.</a:t>
            </a:r>
          </a:p>
          <a:p>
            <a:r>
              <a:rPr lang="pl-PL" dirty="0"/>
              <a:t>Przybliżcie jak wygląda montaż i późniejszy serwis. Spróbujcie określić koszty.</a:t>
            </a:r>
          </a:p>
          <a:p>
            <a:r>
              <a:rPr lang="pl-PL" dirty="0"/>
              <a:t>Zaproponujcie urządzenia kilku producentów.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73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Zadane do zaprezentowania źródła alternatywnego ogrzewania z których możecie wybrać temat prezentacji to: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Kotły na biomasę</a:t>
            </a:r>
          </a:p>
          <a:p>
            <a:r>
              <a:rPr lang="pl-PL" dirty="0"/>
              <a:t>Pompa ciepła</a:t>
            </a:r>
          </a:p>
          <a:p>
            <a:r>
              <a:rPr lang="pl-PL" dirty="0"/>
              <a:t>Kolektory słoneczne</a:t>
            </a:r>
          </a:p>
          <a:p>
            <a:r>
              <a:rPr lang="pl-PL" dirty="0"/>
              <a:t>Rekuperacja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09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xmlns="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428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034913"/>
              </p:ext>
            </p:extLst>
          </p:nvPr>
        </p:nvGraphicFramePr>
        <p:xfrm>
          <a:off x="838200" y="1352549"/>
          <a:ext cx="10515600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891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1113</Words>
  <Application>Microsoft Office PowerPoint</Application>
  <PresentationFormat>Panoramiczny</PresentationFormat>
  <Paragraphs>130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Symbol</vt:lpstr>
      <vt:lpstr>Times New Roman</vt:lpstr>
      <vt:lpstr>Motyw pakietu Office</vt:lpstr>
      <vt:lpstr>Ogrzewanie budynków</vt:lpstr>
      <vt:lpstr>Wprowadzenie – informacje dla uczniów</vt:lpstr>
      <vt:lpstr>Wprowadzenie – informacje dla nauczyciela</vt:lpstr>
      <vt:lpstr>Prezentacja programu PowerPoint</vt:lpstr>
      <vt:lpstr>ZADANIE</vt:lpstr>
      <vt:lpstr>ZADANIE</vt:lpstr>
      <vt:lpstr>ZADANIE</vt:lpstr>
      <vt:lpstr>Prezentacja programu PowerPoint</vt:lpstr>
      <vt:lpstr>Prezentacja programu PowerPoint</vt:lpstr>
      <vt:lpstr>Prezentacja programu PowerPoint</vt:lpstr>
      <vt:lpstr>Prezentacja programu PowerPoint</vt:lpstr>
      <vt:lpstr>Podstawy pracy z GKB</vt:lpstr>
      <vt:lpstr>Źródła</vt:lpstr>
      <vt:lpstr>EWALUACJA</vt:lpstr>
      <vt:lpstr>EWALUACJA</vt:lpstr>
      <vt:lpstr>Wnioski</vt:lpstr>
      <vt:lpstr>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Grzegorz.Sus</cp:lastModifiedBy>
  <cp:revision>7</cp:revision>
  <dcterms:created xsi:type="dcterms:W3CDTF">2021-02-22T06:21:20Z</dcterms:created>
  <dcterms:modified xsi:type="dcterms:W3CDTF">2021-02-22T11:05:05Z</dcterms:modified>
</cp:coreProperties>
</file>